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Default Extension="bin" ContentType="application/vnd.ms-office.vbaPro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8" r:id="rId4"/>
    <p:sldId id="259" r:id="rId5"/>
    <p:sldId id="260" r:id="rId6"/>
    <p:sldId id="257" r:id="rId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CCFFFF"/>
    <a:srgbClr val="66CCFF"/>
    <a:srgbClr val="00CC00"/>
    <a:srgbClr val="009900"/>
    <a:srgbClr val="FFFFCC"/>
    <a:srgbClr val="FF660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16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4435F0-4D45-4A68-B688-DE3F38CFCAE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EE5FA7-4BC9-4BFE-93EA-0E0C53B2EA1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43051B-5211-492F-91A5-D20E896807F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8D3373-1176-4C97-8D12-D86FA546805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2A3815-B062-4AD2-8C99-F7EFEC58039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A55038-E815-48DF-BE65-55FEDD6BB13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95A732-4C1F-433A-9C57-1B5386A808F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659472-8471-41D8-9D83-65695610D0F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A3E101-0A52-4C71-B611-DFFFCAAC9A2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F83D14-BCB5-42FD-8FCD-F483B02420C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5F7C2D-6D3F-40A1-837D-712DA5EC5BF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FFFF"/>
            </a:gs>
            <a:gs pos="100000">
              <a:srgbClr val="CC99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1B0B795-6D22-4EF5-A9A1-EF0761A354A0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6.png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tags" Target="../tags/tag4.xml"/><Relationship Id="rId7" Type="http://schemas.openxmlformats.org/officeDocument/2006/relationships/image" Target="../media/image9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6.png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tags" Target="../tags/tag9.xml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9.gif"/><Relationship Id="rId11" Type="http://schemas.openxmlformats.org/officeDocument/2006/relationships/image" Target="../media/image24.jpe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0" name="Picture 10" descr="7mDYPiHDUZ"/>
          <p:cNvPicPr preferRelativeResize="0"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513" y="-26988"/>
            <a:ext cx="9217026" cy="6884988"/>
          </a:xfrm>
          <a:prstGeom prst="rect">
            <a:avLst/>
          </a:prstGeom>
          <a:noFill/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042988" y="188913"/>
            <a:ext cx="74168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1200" b="1"/>
              <a:t>Эта презентация использует макрос Drag and Drop, созданный hw@lemitec.de</a:t>
            </a:r>
          </a:p>
        </p:txBody>
      </p:sp>
      <p:sp>
        <p:nvSpPr>
          <p:cNvPr id="10246" name="WordArt 6"/>
          <p:cNvSpPr>
            <a:spLocks noChangeArrowheads="1" noChangeShapeType="1" noTextEdit="1"/>
          </p:cNvSpPr>
          <p:nvPr/>
        </p:nvSpPr>
        <p:spPr bwMode="auto">
          <a:xfrm>
            <a:off x="755650" y="692150"/>
            <a:ext cx="7777163" cy="2952750"/>
          </a:xfrm>
          <a:prstGeom prst="rect">
            <a:avLst/>
          </a:prstGeom>
        </p:spPr>
        <p:txBody>
          <a:bodyPr wrap="none" fromWordArt="1">
            <a:prstTxWarp prst="textFadeRight">
              <a:avLst>
                <a:gd name="adj" fmla="val 33333"/>
              </a:avLst>
            </a:prstTxWarp>
          </a:bodyPr>
          <a:lstStyle/>
          <a:p>
            <a:pPr algn="ctr"/>
            <a:r>
              <a:rPr lang="ru-RU" sz="3600" kern="10">
                <a:ln w="222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CCFF"/>
                    </a:gs>
                    <a:gs pos="8999">
                      <a:srgbClr val="99CCFF"/>
                    </a:gs>
                    <a:gs pos="19500">
                      <a:srgbClr val="CC99FF"/>
                    </a:gs>
                    <a:gs pos="32000">
                      <a:srgbClr val="9966FF"/>
                    </a:gs>
                    <a:gs pos="41001">
                      <a:srgbClr val="99CCFF"/>
                    </a:gs>
                    <a:gs pos="50000">
                      <a:srgbClr val="CCCCFF"/>
                    </a:gs>
                    <a:gs pos="59000">
                      <a:srgbClr val="99CCFF"/>
                    </a:gs>
                    <a:gs pos="68000">
                      <a:srgbClr val="9966FF"/>
                    </a:gs>
                    <a:gs pos="80500">
                      <a:srgbClr val="CC99FF"/>
                    </a:gs>
                    <a:gs pos="91001">
                      <a:srgbClr val="99CCFF"/>
                    </a:gs>
                    <a:gs pos="100000">
                      <a:srgbClr val="CCCCFF"/>
                    </a:gs>
                  </a:gsLst>
                  <a:lin ang="18900000" scaled="1"/>
                </a:gradFill>
                <a:latin typeface="Times New Roman"/>
                <a:cs typeface="Times New Roman"/>
              </a:rPr>
              <a:t>"Весёлые дорожки"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3132138" y="692150"/>
            <a:ext cx="5614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2800" b="1">
                <a:latin typeface="AnastasiaScript" pitchFamily="2" charset="0"/>
              </a:rPr>
              <a:t>Составила: воспитатель Романова Е.А</a:t>
            </a:r>
          </a:p>
        </p:txBody>
      </p:sp>
      <p:pic>
        <p:nvPicPr>
          <p:cNvPr id="10248" name="Picture 8" descr="улей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3141663"/>
            <a:ext cx="2139950" cy="2235200"/>
          </a:xfrm>
          <a:prstGeom prst="rect">
            <a:avLst/>
          </a:prstGeom>
          <a:noFill/>
        </p:spPr>
      </p:pic>
      <p:pic>
        <p:nvPicPr>
          <p:cNvPr id="10249" name="Picture 9" descr="пчёлка"/>
          <p:cNvPicPr preferRelativeResize="0"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3284538"/>
            <a:ext cx="1920875" cy="2771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908050"/>
            <a:ext cx="1079500" cy="792163"/>
          </a:xfrm>
          <a:prstGeom prst="rect">
            <a:avLst/>
          </a:prstGeom>
          <a:noFill/>
        </p:spPr>
      </p:pic>
      <p:pic>
        <p:nvPicPr>
          <p:cNvPr id="19461" name="Picture 5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908050"/>
            <a:ext cx="1079500" cy="792163"/>
          </a:xfrm>
          <a:prstGeom prst="rect">
            <a:avLst/>
          </a:prstGeom>
          <a:noFill/>
        </p:spPr>
      </p:pic>
      <p:pic>
        <p:nvPicPr>
          <p:cNvPr id="19462" name="Picture 6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4663" y="908050"/>
            <a:ext cx="1079500" cy="792163"/>
          </a:xfrm>
          <a:prstGeom prst="rect">
            <a:avLst/>
          </a:prstGeom>
          <a:noFill/>
        </p:spPr>
      </p:pic>
      <p:pic>
        <p:nvPicPr>
          <p:cNvPr id="19458" name="Picture 2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89110">
            <a:off x="5934869" y="842169"/>
            <a:ext cx="1223963" cy="923925"/>
          </a:xfrm>
          <a:prstGeom prst="rect">
            <a:avLst/>
          </a:prstGeom>
          <a:noFill/>
        </p:spPr>
      </p:pic>
      <p:pic>
        <p:nvPicPr>
          <p:cNvPr id="19463" name="Picture 7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5142706" y="842169"/>
            <a:ext cx="1223963" cy="923925"/>
          </a:xfrm>
          <a:prstGeom prst="rect">
            <a:avLst/>
          </a:prstGeom>
          <a:noFill/>
        </p:spPr>
      </p:pic>
      <p:pic>
        <p:nvPicPr>
          <p:cNvPr id="19464" name="Picture 8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89110">
            <a:off x="7590631" y="915194"/>
            <a:ext cx="1223963" cy="923925"/>
          </a:xfrm>
          <a:prstGeom prst="rect">
            <a:avLst/>
          </a:prstGeom>
          <a:noFill/>
        </p:spPr>
      </p:pic>
      <p:pic>
        <p:nvPicPr>
          <p:cNvPr id="19465" name="Picture 9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6798469" y="915194"/>
            <a:ext cx="1223963" cy="923925"/>
          </a:xfrm>
          <a:prstGeom prst="rect">
            <a:avLst/>
          </a:prstGeom>
          <a:noFill/>
        </p:spPr>
      </p:pic>
      <p:pic>
        <p:nvPicPr>
          <p:cNvPr id="19466" name="Picture 10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89110">
            <a:off x="1181894" y="1635919"/>
            <a:ext cx="1223963" cy="923925"/>
          </a:xfrm>
          <a:prstGeom prst="rect">
            <a:avLst/>
          </a:prstGeom>
          <a:noFill/>
        </p:spPr>
      </p:pic>
      <p:pic>
        <p:nvPicPr>
          <p:cNvPr id="19467" name="Picture 11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389731" y="1635919"/>
            <a:ext cx="1223963" cy="923925"/>
          </a:xfrm>
          <a:prstGeom prst="rect">
            <a:avLst/>
          </a:prstGeom>
          <a:noFill/>
        </p:spPr>
      </p:pic>
      <p:pic>
        <p:nvPicPr>
          <p:cNvPr id="19468" name="Picture 12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89110">
            <a:off x="2837656" y="1708944"/>
            <a:ext cx="1223963" cy="923925"/>
          </a:xfrm>
          <a:prstGeom prst="rect">
            <a:avLst/>
          </a:prstGeom>
          <a:noFill/>
        </p:spPr>
      </p:pic>
      <p:pic>
        <p:nvPicPr>
          <p:cNvPr id="19469" name="Picture 13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2045494" y="1708944"/>
            <a:ext cx="1223963" cy="923925"/>
          </a:xfrm>
          <a:prstGeom prst="rect">
            <a:avLst/>
          </a:prstGeom>
          <a:noFill/>
        </p:spPr>
      </p:pic>
      <p:pic>
        <p:nvPicPr>
          <p:cNvPr id="19471" name="Picture 15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3628232" y="1780381"/>
            <a:ext cx="1223962" cy="923925"/>
          </a:xfrm>
          <a:prstGeom prst="rect">
            <a:avLst/>
          </a:prstGeom>
          <a:noFill/>
        </p:spPr>
      </p:pic>
      <p:pic>
        <p:nvPicPr>
          <p:cNvPr id="19472" name="Picture 16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7038" y="1844675"/>
            <a:ext cx="1079500" cy="792163"/>
          </a:xfrm>
          <a:prstGeom prst="rect">
            <a:avLst/>
          </a:prstGeom>
          <a:noFill/>
        </p:spPr>
      </p:pic>
      <p:pic>
        <p:nvPicPr>
          <p:cNvPr id="19473" name="Picture 17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6538" y="1844675"/>
            <a:ext cx="1079500" cy="792163"/>
          </a:xfrm>
          <a:prstGeom prst="rect">
            <a:avLst/>
          </a:prstGeom>
          <a:noFill/>
        </p:spPr>
      </p:pic>
      <p:pic>
        <p:nvPicPr>
          <p:cNvPr id="19474" name="Picture 18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1844675"/>
            <a:ext cx="1079500" cy="792163"/>
          </a:xfrm>
          <a:prstGeom prst="rect">
            <a:avLst/>
          </a:prstGeom>
          <a:noFill/>
        </p:spPr>
      </p:pic>
      <p:pic>
        <p:nvPicPr>
          <p:cNvPr id="19475" name="Picture 19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844675"/>
            <a:ext cx="1079500" cy="792163"/>
          </a:xfrm>
          <a:prstGeom prst="rect">
            <a:avLst/>
          </a:prstGeom>
          <a:noFill/>
        </p:spPr>
      </p:pic>
      <p:pic>
        <p:nvPicPr>
          <p:cNvPr id="19476" name="Picture 20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7038" y="2636838"/>
            <a:ext cx="1079500" cy="792162"/>
          </a:xfrm>
          <a:prstGeom prst="rect">
            <a:avLst/>
          </a:prstGeom>
          <a:noFill/>
        </p:spPr>
      </p:pic>
      <p:pic>
        <p:nvPicPr>
          <p:cNvPr id="19477" name="Picture 21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6538" y="2636838"/>
            <a:ext cx="1079500" cy="792162"/>
          </a:xfrm>
          <a:prstGeom prst="rect">
            <a:avLst/>
          </a:prstGeom>
          <a:noFill/>
        </p:spPr>
      </p:pic>
      <p:pic>
        <p:nvPicPr>
          <p:cNvPr id="19478" name="Picture 22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2636838"/>
            <a:ext cx="1079500" cy="792162"/>
          </a:xfrm>
          <a:prstGeom prst="rect">
            <a:avLst/>
          </a:prstGeom>
          <a:noFill/>
        </p:spPr>
      </p:pic>
      <p:pic>
        <p:nvPicPr>
          <p:cNvPr id="19479" name="Picture 23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89110">
            <a:off x="2120107" y="2497931"/>
            <a:ext cx="1223962" cy="923925"/>
          </a:xfrm>
          <a:prstGeom prst="rect">
            <a:avLst/>
          </a:prstGeom>
          <a:noFill/>
        </p:spPr>
      </p:pic>
      <p:pic>
        <p:nvPicPr>
          <p:cNvPr id="19480" name="Picture 24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1327945" y="2497931"/>
            <a:ext cx="1223962" cy="923925"/>
          </a:xfrm>
          <a:prstGeom prst="rect">
            <a:avLst/>
          </a:prstGeom>
          <a:noFill/>
        </p:spPr>
      </p:pic>
      <p:pic>
        <p:nvPicPr>
          <p:cNvPr id="19481" name="Picture 25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89110">
            <a:off x="3775870" y="2570956"/>
            <a:ext cx="1223962" cy="923925"/>
          </a:xfrm>
          <a:prstGeom prst="rect">
            <a:avLst/>
          </a:prstGeom>
          <a:noFill/>
        </p:spPr>
      </p:pic>
      <p:pic>
        <p:nvPicPr>
          <p:cNvPr id="19482" name="Picture 26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2983707" y="2570956"/>
            <a:ext cx="1223962" cy="923925"/>
          </a:xfrm>
          <a:prstGeom prst="rect">
            <a:avLst/>
          </a:prstGeom>
          <a:noFill/>
        </p:spPr>
      </p:pic>
      <p:pic>
        <p:nvPicPr>
          <p:cNvPr id="19483" name="Picture 27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4566444" y="2642394"/>
            <a:ext cx="1223963" cy="923925"/>
          </a:xfrm>
          <a:prstGeom prst="rect">
            <a:avLst/>
          </a:prstGeom>
          <a:noFill/>
        </p:spPr>
      </p:pic>
      <p:pic>
        <p:nvPicPr>
          <p:cNvPr id="19484" name="Picture 28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461169" y="2499519"/>
            <a:ext cx="1223963" cy="923925"/>
          </a:xfrm>
          <a:prstGeom prst="rect">
            <a:avLst/>
          </a:prstGeom>
          <a:noFill/>
        </p:spPr>
      </p:pic>
      <p:pic>
        <p:nvPicPr>
          <p:cNvPr id="19485" name="Picture 29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3500438"/>
            <a:ext cx="1079500" cy="792162"/>
          </a:xfrm>
          <a:prstGeom prst="rect">
            <a:avLst/>
          </a:prstGeom>
          <a:noFill/>
        </p:spPr>
      </p:pic>
      <p:pic>
        <p:nvPicPr>
          <p:cNvPr id="19486" name="Picture 30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3500438"/>
            <a:ext cx="1079500" cy="792162"/>
          </a:xfrm>
          <a:prstGeom prst="rect">
            <a:avLst/>
          </a:prstGeom>
          <a:noFill/>
        </p:spPr>
      </p:pic>
      <p:pic>
        <p:nvPicPr>
          <p:cNvPr id="19487" name="Picture 31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725" y="3500438"/>
            <a:ext cx="1079500" cy="792162"/>
          </a:xfrm>
          <a:prstGeom prst="rect">
            <a:avLst/>
          </a:prstGeom>
          <a:noFill/>
        </p:spPr>
      </p:pic>
      <p:pic>
        <p:nvPicPr>
          <p:cNvPr id="19488" name="Picture 32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7100" y="3500438"/>
            <a:ext cx="1079500" cy="792162"/>
          </a:xfrm>
          <a:prstGeom prst="rect">
            <a:avLst/>
          </a:prstGeom>
          <a:noFill/>
        </p:spPr>
      </p:pic>
      <p:pic>
        <p:nvPicPr>
          <p:cNvPr id="19489" name="Picture 33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1181894" y="3363119"/>
            <a:ext cx="1223963" cy="923925"/>
          </a:xfrm>
          <a:prstGeom prst="rect">
            <a:avLst/>
          </a:prstGeom>
          <a:noFill/>
        </p:spPr>
      </p:pic>
      <p:pic>
        <p:nvPicPr>
          <p:cNvPr id="19490" name="Picture 34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315120" y="3364706"/>
            <a:ext cx="1223962" cy="923925"/>
          </a:xfrm>
          <a:prstGeom prst="rect">
            <a:avLst/>
          </a:prstGeom>
          <a:noFill/>
        </p:spPr>
      </p:pic>
      <p:pic>
        <p:nvPicPr>
          <p:cNvPr id="19491" name="Picture 35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89110">
            <a:off x="7014370" y="3434556"/>
            <a:ext cx="1223962" cy="923925"/>
          </a:xfrm>
          <a:prstGeom prst="rect">
            <a:avLst/>
          </a:prstGeom>
          <a:noFill/>
        </p:spPr>
      </p:pic>
      <p:pic>
        <p:nvPicPr>
          <p:cNvPr id="19492" name="Picture 36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6222207" y="3434556"/>
            <a:ext cx="1223962" cy="923925"/>
          </a:xfrm>
          <a:prstGeom prst="rect">
            <a:avLst/>
          </a:prstGeom>
          <a:noFill/>
        </p:spPr>
      </p:pic>
      <p:pic>
        <p:nvPicPr>
          <p:cNvPr id="19493" name="Picture 37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7877970" y="3434556"/>
            <a:ext cx="1223962" cy="923925"/>
          </a:xfrm>
          <a:prstGeom prst="rect">
            <a:avLst/>
          </a:prstGeom>
          <a:noFill/>
        </p:spPr>
      </p:pic>
      <p:pic>
        <p:nvPicPr>
          <p:cNvPr id="19495" name="Picture 39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836613"/>
            <a:ext cx="1079500" cy="792162"/>
          </a:xfrm>
          <a:prstGeom prst="rect">
            <a:avLst/>
          </a:prstGeom>
          <a:noFill/>
        </p:spPr>
      </p:pic>
      <p:pic>
        <p:nvPicPr>
          <p:cNvPr id="19496" name="Picture 40" descr="улей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91300" y="4191000"/>
            <a:ext cx="2552700" cy="2667000"/>
          </a:xfrm>
          <a:prstGeom prst="rect">
            <a:avLst/>
          </a:prstGeom>
          <a:noFill/>
        </p:spPr>
      </p:pic>
      <p:pic>
        <p:nvPicPr>
          <p:cNvPr id="19497" name="Picture 41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89110">
            <a:off x="1977232" y="4225131"/>
            <a:ext cx="1223962" cy="923925"/>
          </a:xfrm>
          <a:prstGeom prst="rect">
            <a:avLst/>
          </a:prstGeom>
          <a:noFill/>
        </p:spPr>
      </p:pic>
      <p:pic>
        <p:nvPicPr>
          <p:cNvPr id="19498" name="Picture 42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1185070" y="4225131"/>
            <a:ext cx="1223962" cy="923925"/>
          </a:xfrm>
          <a:prstGeom prst="rect">
            <a:avLst/>
          </a:prstGeom>
          <a:noFill/>
        </p:spPr>
      </p:pic>
      <p:pic>
        <p:nvPicPr>
          <p:cNvPr id="19499" name="Picture 43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89110">
            <a:off x="6366670" y="4155281"/>
            <a:ext cx="1223962" cy="923925"/>
          </a:xfrm>
          <a:prstGeom prst="rect">
            <a:avLst/>
          </a:prstGeom>
          <a:noFill/>
        </p:spPr>
      </p:pic>
      <p:pic>
        <p:nvPicPr>
          <p:cNvPr id="19500" name="Picture 44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2840832" y="4298156"/>
            <a:ext cx="1223962" cy="923925"/>
          </a:xfrm>
          <a:prstGeom prst="rect">
            <a:avLst/>
          </a:prstGeom>
          <a:noFill/>
        </p:spPr>
      </p:pic>
      <p:pic>
        <p:nvPicPr>
          <p:cNvPr id="19501" name="Picture 45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4709319" y="4226719"/>
            <a:ext cx="1223963" cy="923925"/>
          </a:xfrm>
          <a:prstGeom prst="rect">
            <a:avLst/>
          </a:prstGeom>
          <a:noFill/>
        </p:spPr>
      </p:pic>
      <p:pic>
        <p:nvPicPr>
          <p:cNvPr id="19502" name="Picture 46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318294" y="4226719"/>
            <a:ext cx="1223963" cy="923925"/>
          </a:xfrm>
          <a:prstGeom prst="rect">
            <a:avLst/>
          </a:prstGeom>
          <a:noFill/>
        </p:spPr>
      </p:pic>
      <p:pic>
        <p:nvPicPr>
          <p:cNvPr id="19503" name="Picture 47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4365625"/>
            <a:ext cx="1079500" cy="792163"/>
          </a:xfrm>
          <a:prstGeom prst="rect">
            <a:avLst/>
          </a:prstGeom>
          <a:noFill/>
        </p:spPr>
      </p:pic>
      <p:pic>
        <p:nvPicPr>
          <p:cNvPr id="19505" name="Picture 49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89110">
            <a:off x="6077744" y="5163344"/>
            <a:ext cx="1223963" cy="923925"/>
          </a:xfrm>
          <a:prstGeom prst="rect">
            <a:avLst/>
          </a:prstGeom>
          <a:noFill/>
        </p:spPr>
      </p:pic>
      <p:pic>
        <p:nvPicPr>
          <p:cNvPr id="19507" name="Picture 51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575" y="5229225"/>
            <a:ext cx="1079500" cy="792163"/>
          </a:xfrm>
          <a:prstGeom prst="rect">
            <a:avLst/>
          </a:prstGeom>
          <a:noFill/>
        </p:spPr>
      </p:pic>
      <p:pic>
        <p:nvPicPr>
          <p:cNvPr id="19508" name="Picture 52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075" y="5229225"/>
            <a:ext cx="1079500" cy="792163"/>
          </a:xfrm>
          <a:prstGeom prst="rect">
            <a:avLst/>
          </a:prstGeom>
          <a:noFill/>
        </p:spPr>
      </p:pic>
      <p:pic>
        <p:nvPicPr>
          <p:cNvPr id="19510" name="Picture 54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638" y="6065838"/>
            <a:ext cx="1079500" cy="792162"/>
          </a:xfrm>
          <a:prstGeom prst="rect">
            <a:avLst/>
          </a:prstGeom>
          <a:noFill/>
        </p:spPr>
      </p:pic>
      <p:pic>
        <p:nvPicPr>
          <p:cNvPr id="19511" name="Picture 55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1138" y="6065838"/>
            <a:ext cx="1079500" cy="792162"/>
          </a:xfrm>
          <a:prstGeom prst="rect">
            <a:avLst/>
          </a:prstGeom>
          <a:noFill/>
        </p:spPr>
      </p:pic>
      <p:pic>
        <p:nvPicPr>
          <p:cNvPr id="19512" name="Picture 56" descr="g4025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25" y="6065838"/>
            <a:ext cx="1079500" cy="792162"/>
          </a:xfrm>
          <a:prstGeom prst="rect">
            <a:avLst/>
          </a:prstGeom>
          <a:noFill/>
        </p:spPr>
      </p:pic>
      <p:pic>
        <p:nvPicPr>
          <p:cNvPr id="19513" name="Picture 57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89110">
            <a:off x="2045494" y="5163344"/>
            <a:ext cx="1223963" cy="923925"/>
          </a:xfrm>
          <a:prstGeom prst="rect">
            <a:avLst/>
          </a:prstGeom>
          <a:noFill/>
        </p:spPr>
      </p:pic>
      <p:pic>
        <p:nvPicPr>
          <p:cNvPr id="19514" name="Picture 58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1253331" y="5163344"/>
            <a:ext cx="1223963" cy="923925"/>
          </a:xfrm>
          <a:prstGeom prst="rect">
            <a:avLst/>
          </a:prstGeom>
          <a:noFill/>
        </p:spPr>
      </p:pic>
      <p:pic>
        <p:nvPicPr>
          <p:cNvPr id="19515" name="Picture 59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386557" y="5164931"/>
            <a:ext cx="1223962" cy="923925"/>
          </a:xfrm>
          <a:prstGeom prst="rect">
            <a:avLst/>
          </a:prstGeom>
          <a:noFill/>
        </p:spPr>
      </p:pic>
      <p:pic>
        <p:nvPicPr>
          <p:cNvPr id="19516" name="Picture 60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89110">
            <a:off x="2118519" y="5953919"/>
            <a:ext cx="1223963" cy="923925"/>
          </a:xfrm>
          <a:prstGeom prst="rect">
            <a:avLst/>
          </a:prstGeom>
          <a:noFill/>
        </p:spPr>
      </p:pic>
      <p:pic>
        <p:nvPicPr>
          <p:cNvPr id="19517" name="Picture 61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1326356" y="5953919"/>
            <a:ext cx="1223963" cy="923925"/>
          </a:xfrm>
          <a:prstGeom prst="rect">
            <a:avLst/>
          </a:prstGeom>
          <a:noFill/>
        </p:spPr>
      </p:pic>
      <p:pic>
        <p:nvPicPr>
          <p:cNvPr id="19518" name="Picture 62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2982119" y="6026944"/>
            <a:ext cx="1223963" cy="923925"/>
          </a:xfrm>
          <a:prstGeom prst="rect">
            <a:avLst/>
          </a:prstGeom>
          <a:noFill/>
        </p:spPr>
      </p:pic>
      <p:pic>
        <p:nvPicPr>
          <p:cNvPr id="19519" name="Picture 63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459582" y="5955506"/>
            <a:ext cx="1223962" cy="923925"/>
          </a:xfrm>
          <a:prstGeom prst="rect">
            <a:avLst/>
          </a:prstGeom>
          <a:noFill/>
        </p:spPr>
      </p:pic>
      <p:sp>
        <p:nvSpPr>
          <p:cNvPr id="19520" name="Text Box 64"/>
          <p:cNvSpPr txBox="1">
            <a:spLocks noChangeArrowheads="1"/>
          </p:cNvSpPr>
          <p:nvPr/>
        </p:nvSpPr>
        <p:spPr bwMode="auto">
          <a:xfrm>
            <a:off x="1547813" y="115888"/>
            <a:ext cx="63166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 i="1">
                <a:latin typeface="Times New Roman" pitchFamily="18" charset="0"/>
              </a:rPr>
              <a:t>Проведи пчёлку в улёй только по цветочкам.</a:t>
            </a:r>
          </a:p>
        </p:txBody>
      </p:sp>
      <p:pic>
        <p:nvPicPr>
          <p:cNvPr id="19521" name="Picture 65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89110">
            <a:off x="5574506" y="4299744"/>
            <a:ext cx="1223963" cy="923925"/>
          </a:xfrm>
          <a:prstGeom prst="rect">
            <a:avLst/>
          </a:prstGeom>
          <a:noFill/>
        </p:spPr>
      </p:pic>
      <p:pic>
        <p:nvPicPr>
          <p:cNvPr id="19522" name="Picture 66" descr="1249837476_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910890" flipH="1">
            <a:off x="5142706" y="5163344"/>
            <a:ext cx="1223963" cy="923925"/>
          </a:xfrm>
          <a:prstGeom prst="rect">
            <a:avLst/>
          </a:prstGeom>
          <a:noFill/>
        </p:spPr>
      </p:pic>
      <p:pic>
        <p:nvPicPr>
          <p:cNvPr id="19494" name="Picture 38" descr="пчёлка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166813" cy="1684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5" name="Picture 13" descr="Рисунок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850" y="4718050"/>
            <a:ext cx="1901825" cy="2139950"/>
          </a:xfrm>
          <a:prstGeom prst="rect">
            <a:avLst/>
          </a:prstGeom>
          <a:noFill/>
        </p:spPr>
      </p:pic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0" y="115888"/>
            <a:ext cx="9013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b="1" i="1">
                <a:latin typeface="Times New Roman" pitchFamily="18" charset="0"/>
              </a:rPr>
              <a:t>Помоги стрекозе добраться до листочка, гусенице – до ягодки, а бабочке – до цветка.</a:t>
            </a:r>
            <a:r>
              <a:rPr lang="ru-RU"/>
              <a:t> </a:t>
            </a:r>
          </a:p>
        </p:txBody>
      </p:sp>
      <p:pic>
        <p:nvPicPr>
          <p:cNvPr id="18436" name="Picture 4" descr="1249837476_8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4689110">
            <a:off x="6544469" y="4841081"/>
            <a:ext cx="2708275" cy="2043113"/>
          </a:xfrm>
          <a:prstGeom prst="rect">
            <a:avLst/>
          </a:prstGeom>
          <a:noFill/>
        </p:spPr>
      </p:pic>
      <p:pic>
        <p:nvPicPr>
          <p:cNvPr id="18437" name="Picture 5" descr="zujlr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341988">
            <a:off x="3624263" y="4735512"/>
            <a:ext cx="2451100" cy="2428875"/>
          </a:xfrm>
          <a:prstGeom prst="rect">
            <a:avLst/>
          </a:prstGeom>
          <a:noFill/>
        </p:spPr>
      </p:pic>
      <p:sp>
        <p:nvSpPr>
          <p:cNvPr id="18442" name="Freeform 10"/>
          <p:cNvSpPr>
            <a:spLocks/>
          </p:cNvSpPr>
          <p:nvPr/>
        </p:nvSpPr>
        <p:spPr bwMode="auto">
          <a:xfrm>
            <a:off x="4332288" y="1587500"/>
            <a:ext cx="3832225" cy="3408363"/>
          </a:xfrm>
          <a:custGeom>
            <a:avLst/>
            <a:gdLst/>
            <a:ahLst/>
            <a:cxnLst>
              <a:cxn ang="0">
                <a:pos x="2414" y="29"/>
              </a:cxn>
              <a:cxn ang="0">
                <a:pos x="1906" y="49"/>
              </a:cxn>
              <a:cxn ang="0">
                <a:pos x="1618" y="118"/>
              </a:cxn>
              <a:cxn ang="0">
                <a:pos x="1509" y="145"/>
              </a:cxn>
              <a:cxn ang="0">
                <a:pos x="1358" y="248"/>
              </a:cxn>
              <a:cxn ang="0">
                <a:pos x="1269" y="310"/>
              </a:cxn>
              <a:cxn ang="0">
                <a:pos x="1118" y="467"/>
              </a:cxn>
              <a:cxn ang="0">
                <a:pos x="1077" y="550"/>
              </a:cxn>
              <a:cxn ang="0">
                <a:pos x="1049" y="611"/>
              </a:cxn>
              <a:cxn ang="0">
                <a:pos x="1029" y="694"/>
              </a:cxn>
              <a:cxn ang="0">
                <a:pos x="1077" y="858"/>
              </a:cxn>
              <a:cxn ang="0">
                <a:pos x="1125" y="961"/>
              </a:cxn>
              <a:cxn ang="0">
                <a:pos x="1173" y="1009"/>
              </a:cxn>
              <a:cxn ang="0">
                <a:pos x="1303" y="1112"/>
              </a:cxn>
              <a:cxn ang="0">
                <a:pos x="1577" y="1194"/>
              </a:cxn>
              <a:cxn ang="0">
                <a:pos x="2050" y="1187"/>
              </a:cxn>
              <a:cxn ang="0">
                <a:pos x="2208" y="1126"/>
              </a:cxn>
              <a:cxn ang="0">
                <a:pos x="2325" y="1002"/>
              </a:cxn>
              <a:cxn ang="0">
                <a:pos x="2263" y="735"/>
              </a:cxn>
              <a:cxn ang="0">
                <a:pos x="2215" y="666"/>
              </a:cxn>
              <a:cxn ang="0">
                <a:pos x="2030" y="509"/>
              </a:cxn>
              <a:cxn ang="0">
                <a:pos x="1900" y="433"/>
              </a:cxn>
              <a:cxn ang="0">
                <a:pos x="1852" y="399"/>
              </a:cxn>
              <a:cxn ang="0">
                <a:pos x="1762" y="365"/>
              </a:cxn>
              <a:cxn ang="0">
                <a:pos x="1694" y="344"/>
              </a:cxn>
              <a:cxn ang="0">
                <a:pos x="1639" y="330"/>
              </a:cxn>
              <a:cxn ang="0">
                <a:pos x="1241" y="351"/>
              </a:cxn>
              <a:cxn ang="0">
                <a:pos x="1152" y="378"/>
              </a:cxn>
              <a:cxn ang="0">
                <a:pos x="1015" y="426"/>
              </a:cxn>
              <a:cxn ang="0">
                <a:pos x="926" y="474"/>
              </a:cxn>
              <a:cxn ang="0">
                <a:pos x="809" y="563"/>
              </a:cxn>
              <a:cxn ang="0">
                <a:pos x="706" y="666"/>
              </a:cxn>
              <a:cxn ang="0">
                <a:pos x="658" y="735"/>
              </a:cxn>
              <a:cxn ang="0">
                <a:pos x="610" y="845"/>
              </a:cxn>
              <a:cxn ang="0">
                <a:pos x="583" y="913"/>
              </a:cxn>
              <a:cxn ang="0">
                <a:pos x="514" y="1078"/>
              </a:cxn>
              <a:cxn ang="0">
                <a:pos x="487" y="1153"/>
              </a:cxn>
              <a:cxn ang="0">
                <a:pos x="412" y="1277"/>
              </a:cxn>
              <a:cxn ang="0">
                <a:pos x="309" y="1448"/>
              </a:cxn>
              <a:cxn ang="0">
                <a:pos x="226" y="1633"/>
              </a:cxn>
              <a:cxn ang="0">
                <a:pos x="192" y="1695"/>
              </a:cxn>
              <a:cxn ang="0">
                <a:pos x="117" y="1873"/>
              </a:cxn>
              <a:cxn ang="0">
                <a:pos x="76" y="1928"/>
              </a:cxn>
              <a:cxn ang="0">
                <a:pos x="34" y="2038"/>
              </a:cxn>
              <a:cxn ang="0">
                <a:pos x="0" y="2147"/>
              </a:cxn>
            </a:cxnLst>
            <a:rect l="0" t="0" r="r" b="b"/>
            <a:pathLst>
              <a:path w="2414" h="2147">
                <a:moveTo>
                  <a:pt x="2414" y="29"/>
                </a:moveTo>
                <a:cubicBezTo>
                  <a:pt x="2247" y="0"/>
                  <a:pt x="2074" y="32"/>
                  <a:pt x="1906" y="49"/>
                </a:cubicBezTo>
                <a:cubicBezTo>
                  <a:pt x="1809" y="69"/>
                  <a:pt x="1712" y="86"/>
                  <a:pt x="1618" y="118"/>
                </a:cubicBezTo>
                <a:cubicBezTo>
                  <a:pt x="1583" y="130"/>
                  <a:pt x="1542" y="128"/>
                  <a:pt x="1509" y="145"/>
                </a:cubicBezTo>
                <a:cubicBezTo>
                  <a:pt x="1459" y="170"/>
                  <a:pt x="1403" y="214"/>
                  <a:pt x="1358" y="248"/>
                </a:cubicBezTo>
                <a:cubicBezTo>
                  <a:pt x="1330" y="269"/>
                  <a:pt x="1301" y="299"/>
                  <a:pt x="1269" y="310"/>
                </a:cubicBezTo>
                <a:cubicBezTo>
                  <a:pt x="1215" y="361"/>
                  <a:pt x="1161" y="406"/>
                  <a:pt x="1118" y="467"/>
                </a:cubicBezTo>
                <a:cubicBezTo>
                  <a:pt x="1108" y="496"/>
                  <a:pt x="1093" y="524"/>
                  <a:pt x="1077" y="550"/>
                </a:cubicBezTo>
                <a:cubicBezTo>
                  <a:pt x="1061" y="628"/>
                  <a:pt x="1084" y="543"/>
                  <a:pt x="1049" y="611"/>
                </a:cubicBezTo>
                <a:cubicBezTo>
                  <a:pt x="1037" y="635"/>
                  <a:pt x="1038" y="668"/>
                  <a:pt x="1029" y="694"/>
                </a:cubicBezTo>
                <a:cubicBezTo>
                  <a:pt x="1036" y="751"/>
                  <a:pt x="1043" y="810"/>
                  <a:pt x="1077" y="858"/>
                </a:cubicBezTo>
                <a:cubicBezTo>
                  <a:pt x="1087" y="900"/>
                  <a:pt x="1100" y="925"/>
                  <a:pt x="1125" y="961"/>
                </a:cubicBezTo>
                <a:cubicBezTo>
                  <a:pt x="1138" y="980"/>
                  <a:pt x="1161" y="990"/>
                  <a:pt x="1173" y="1009"/>
                </a:cubicBezTo>
                <a:cubicBezTo>
                  <a:pt x="1202" y="1056"/>
                  <a:pt x="1249" y="1098"/>
                  <a:pt x="1303" y="1112"/>
                </a:cubicBezTo>
                <a:cubicBezTo>
                  <a:pt x="1386" y="1167"/>
                  <a:pt x="1479" y="1180"/>
                  <a:pt x="1577" y="1194"/>
                </a:cubicBezTo>
                <a:cubicBezTo>
                  <a:pt x="1735" y="1192"/>
                  <a:pt x="1892" y="1191"/>
                  <a:pt x="2050" y="1187"/>
                </a:cubicBezTo>
                <a:cubicBezTo>
                  <a:pt x="2101" y="1186"/>
                  <a:pt x="2158" y="1143"/>
                  <a:pt x="2208" y="1126"/>
                </a:cubicBezTo>
                <a:cubicBezTo>
                  <a:pt x="2252" y="1093"/>
                  <a:pt x="2294" y="1048"/>
                  <a:pt x="2325" y="1002"/>
                </a:cubicBezTo>
                <a:cubicBezTo>
                  <a:pt x="2352" y="899"/>
                  <a:pt x="2322" y="814"/>
                  <a:pt x="2263" y="735"/>
                </a:cubicBezTo>
                <a:cubicBezTo>
                  <a:pt x="2243" y="709"/>
                  <a:pt x="2243" y="685"/>
                  <a:pt x="2215" y="666"/>
                </a:cubicBezTo>
                <a:cubicBezTo>
                  <a:pt x="2166" y="595"/>
                  <a:pt x="2117" y="535"/>
                  <a:pt x="2030" y="509"/>
                </a:cubicBezTo>
                <a:cubicBezTo>
                  <a:pt x="1986" y="477"/>
                  <a:pt x="1947" y="459"/>
                  <a:pt x="1900" y="433"/>
                </a:cubicBezTo>
                <a:cubicBezTo>
                  <a:pt x="1883" y="423"/>
                  <a:pt x="1869" y="408"/>
                  <a:pt x="1852" y="399"/>
                </a:cubicBezTo>
                <a:cubicBezTo>
                  <a:pt x="1827" y="385"/>
                  <a:pt x="1789" y="374"/>
                  <a:pt x="1762" y="365"/>
                </a:cubicBezTo>
                <a:cubicBezTo>
                  <a:pt x="1739" y="358"/>
                  <a:pt x="1717" y="351"/>
                  <a:pt x="1694" y="344"/>
                </a:cubicBezTo>
                <a:cubicBezTo>
                  <a:pt x="1676" y="338"/>
                  <a:pt x="1639" y="330"/>
                  <a:pt x="1639" y="330"/>
                </a:cubicBezTo>
                <a:cubicBezTo>
                  <a:pt x="1393" y="335"/>
                  <a:pt x="1390" y="321"/>
                  <a:pt x="1241" y="351"/>
                </a:cubicBezTo>
                <a:cubicBezTo>
                  <a:pt x="1211" y="363"/>
                  <a:pt x="1183" y="370"/>
                  <a:pt x="1152" y="378"/>
                </a:cubicBezTo>
                <a:cubicBezTo>
                  <a:pt x="1109" y="401"/>
                  <a:pt x="1062" y="411"/>
                  <a:pt x="1015" y="426"/>
                </a:cubicBezTo>
                <a:cubicBezTo>
                  <a:pt x="983" y="436"/>
                  <a:pt x="958" y="463"/>
                  <a:pt x="926" y="474"/>
                </a:cubicBezTo>
                <a:cubicBezTo>
                  <a:pt x="895" y="505"/>
                  <a:pt x="847" y="545"/>
                  <a:pt x="809" y="563"/>
                </a:cubicBezTo>
                <a:cubicBezTo>
                  <a:pt x="788" y="590"/>
                  <a:pt x="735" y="648"/>
                  <a:pt x="706" y="666"/>
                </a:cubicBezTo>
                <a:cubicBezTo>
                  <a:pt x="690" y="692"/>
                  <a:pt x="680" y="713"/>
                  <a:pt x="658" y="735"/>
                </a:cubicBezTo>
                <a:cubicBezTo>
                  <a:pt x="647" y="771"/>
                  <a:pt x="627" y="811"/>
                  <a:pt x="610" y="845"/>
                </a:cubicBezTo>
                <a:cubicBezTo>
                  <a:pt x="604" y="873"/>
                  <a:pt x="599" y="890"/>
                  <a:pt x="583" y="913"/>
                </a:cubicBezTo>
                <a:cubicBezTo>
                  <a:pt x="573" y="970"/>
                  <a:pt x="541" y="1026"/>
                  <a:pt x="514" y="1078"/>
                </a:cubicBezTo>
                <a:cubicBezTo>
                  <a:pt x="502" y="1102"/>
                  <a:pt x="498" y="1129"/>
                  <a:pt x="487" y="1153"/>
                </a:cubicBezTo>
                <a:cubicBezTo>
                  <a:pt x="465" y="1200"/>
                  <a:pt x="439" y="1234"/>
                  <a:pt x="412" y="1277"/>
                </a:cubicBezTo>
                <a:cubicBezTo>
                  <a:pt x="397" y="1335"/>
                  <a:pt x="343" y="1399"/>
                  <a:pt x="309" y="1448"/>
                </a:cubicBezTo>
                <a:cubicBezTo>
                  <a:pt x="270" y="1504"/>
                  <a:pt x="256" y="1573"/>
                  <a:pt x="226" y="1633"/>
                </a:cubicBezTo>
                <a:cubicBezTo>
                  <a:pt x="209" y="1668"/>
                  <a:pt x="206" y="1662"/>
                  <a:pt x="192" y="1695"/>
                </a:cubicBezTo>
                <a:cubicBezTo>
                  <a:pt x="168" y="1754"/>
                  <a:pt x="150" y="1819"/>
                  <a:pt x="117" y="1873"/>
                </a:cubicBezTo>
                <a:cubicBezTo>
                  <a:pt x="105" y="1893"/>
                  <a:pt x="76" y="1928"/>
                  <a:pt x="76" y="1928"/>
                </a:cubicBezTo>
                <a:cubicBezTo>
                  <a:pt x="63" y="1966"/>
                  <a:pt x="52" y="2002"/>
                  <a:pt x="34" y="2038"/>
                </a:cubicBezTo>
                <a:cubicBezTo>
                  <a:pt x="29" y="2067"/>
                  <a:pt x="22" y="2129"/>
                  <a:pt x="0" y="2147"/>
                </a:cubicBezTo>
              </a:path>
            </a:pathLst>
          </a:custGeom>
          <a:noFill/>
          <a:ln w="38100" cmpd="sng">
            <a:solidFill>
              <a:srgbClr val="0099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1622425" y="2070100"/>
            <a:ext cx="5824538" cy="3263900"/>
          </a:xfrm>
          <a:custGeom>
            <a:avLst/>
            <a:gdLst/>
            <a:ahLst/>
            <a:cxnLst>
              <a:cxn ang="0">
                <a:pos x="260" y="47"/>
              </a:cxn>
              <a:cxn ang="0">
                <a:pos x="816" y="33"/>
              </a:cxn>
              <a:cxn ang="0">
                <a:pos x="1138" y="81"/>
              </a:cxn>
              <a:cxn ang="0">
                <a:pos x="1378" y="136"/>
              </a:cxn>
              <a:cxn ang="0">
                <a:pos x="1495" y="170"/>
              </a:cxn>
              <a:cxn ang="0">
                <a:pos x="1604" y="198"/>
              </a:cxn>
              <a:cxn ang="0">
                <a:pos x="1728" y="232"/>
              </a:cxn>
              <a:cxn ang="0">
                <a:pos x="1769" y="246"/>
              </a:cxn>
              <a:cxn ang="0">
                <a:pos x="1885" y="294"/>
              </a:cxn>
              <a:cxn ang="0">
                <a:pos x="2064" y="410"/>
              </a:cxn>
              <a:cxn ang="0">
                <a:pos x="2276" y="568"/>
              </a:cxn>
              <a:cxn ang="0">
                <a:pos x="2304" y="609"/>
              </a:cxn>
              <a:cxn ang="0">
                <a:pos x="2331" y="643"/>
              </a:cxn>
              <a:cxn ang="0">
                <a:pos x="2359" y="685"/>
              </a:cxn>
              <a:cxn ang="0">
                <a:pos x="2393" y="774"/>
              </a:cxn>
              <a:cxn ang="0">
                <a:pos x="2345" y="1137"/>
              </a:cxn>
              <a:cxn ang="0">
                <a:pos x="2263" y="1247"/>
              </a:cxn>
              <a:cxn ang="0">
                <a:pos x="2201" y="1322"/>
              </a:cxn>
              <a:cxn ang="0">
                <a:pos x="2146" y="1357"/>
              </a:cxn>
              <a:cxn ang="0">
                <a:pos x="1995" y="1439"/>
              </a:cxn>
              <a:cxn ang="0">
                <a:pos x="1755" y="1542"/>
              </a:cxn>
              <a:cxn ang="0">
                <a:pos x="1611" y="1562"/>
              </a:cxn>
              <a:cxn ang="0">
                <a:pos x="1316" y="1597"/>
              </a:cxn>
              <a:cxn ang="0">
                <a:pos x="877" y="1583"/>
              </a:cxn>
              <a:cxn ang="0">
                <a:pos x="514" y="1514"/>
              </a:cxn>
              <a:cxn ang="0">
                <a:pos x="281" y="1466"/>
              </a:cxn>
              <a:cxn ang="0">
                <a:pos x="96" y="1343"/>
              </a:cxn>
              <a:cxn ang="0">
                <a:pos x="55" y="1302"/>
              </a:cxn>
              <a:cxn ang="0">
                <a:pos x="27" y="1261"/>
              </a:cxn>
              <a:cxn ang="0">
                <a:pos x="0" y="1158"/>
              </a:cxn>
              <a:cxn ang="0">
                <a:pos x="7" y="1055"/>
              </a:cxn>
              <a:cxn ang="0">
                <a:pos x="34" y="1000"/>
              </a:cxn>
              <a:cxn ang="0">
                <a:pos x="301" y="705"/>
              </a:cxn>
              <a:cxn ang="0">
                <a:pos x="370" y="643"/>
              </a:cxn>
              <a:cxn ang="0">
                <a:pos x="507" y="568"/>
              </a:cxn>
              <a:cxn ang="0">
                <a:pos x="569" y="527"/>
              </a:cxn>
              <a:cxn ang="0">
                <a:pos x="658" y="506"/>
              </a:cxn>
              <a:cxn ang="0">
                <a:pos x="775" y="472"/>
              </a:cxn>
              <a:cxn ang="0">
                <a:pos x="864" y="445"/>
              </a:cxn>
              <a:cxn ang="0">
                <a:pos x="973" y="431"/>
              </a:cxn>
              <a:cxn ang="0">
                <a:pos x="1097" y="390"/>
              </a:cxn>
              <a:cxn ang="0">
                <a:pos x="1467" y="397"/>
              </a:cxn>
              <a:cxn ang="0">
                <a:pos x="1536" y="417"/>
              </a:cxn>
              <a:cxn ang="0">
                <a:pos x="1666" y="438"/>
              </a:cxn>
              <a:cxn ang="0">
                <a:pos x="1831" y="479"/>
              </a:cxn>
              <a:cxn ang="0">
                <a:pos x="1947" y="527"/>
              </a:cxn>
              <a:cxn ang="0">
                <a:pos x="2043" y="554"/>
              </a:cxn>
              <a:cxn ang="0">
                <a:pos x="2201" y="616"/>
              </a:cxn>
              <a:cxn ang="0">
                <a:pos x="2400" y="719"/>
              </a:cxn>
              <a:cxn ang="0">
                <a:pos x="2571" y="863"/>
              </a:cxn>
              <a:cxn ang="0">
                <a:pos x="2695" y="959"/>
              </a:cxn>
              <a:cxn ang="0">
                <a:pos x="2804" y="1089"/>
              </a:cxn>
              <a:cxn ang="0">
                <a:pos x="2852" y="1158"/>
              </a:cxn>
              <a:cxn ang="0">
                <a:pos x="2921" y="1226"/>
              </a:cxn>
              <a:cxn ang="0">
                <a:pos x="3072" y="1363"/>
              </a:cxn>
              <a:cxn ang="0">
                <a:pos x="3147" y="1446"/>
              </a:cxn>
              <a:cxn ang="0">
                <a:pos x="3202" y="1521"/>
              </a:cxn>
              <a:cxn ang="0">
                <a:pos x="3415" y="1727"/>
              </a:cxn>
              <a:cxn ang="0">
                <a:pos x="3545" y="1919"/>
              </a:cxn>
              <a:cxn ang="0">
                <a:pos x="3661" y="2029"/>
              </a:cxn>
              <a:cxn ang="0">
                <a:pos x="3668" y="2056"/>
              </a:cxn>
            </a:cxnLst>
            <a:rect l="0" t="0" r="r" b="b"/>
            <a:pathLst>
              <a:path w="3669" h="2056">
                <a:moveTo>
                  <a:pt x="260" y="47"/>
                </a:moveTo>
                <a:cubicBezTo>
                  <a:pt x="446" y="0"/>
                  <a:pt x="611" y="30"/>
                  <a:pt x="816" y="33"/>
                </a:cubicBezTo>
                <a:cubicBezTo>
                  <a:pt x="915" y="74"/>
                  <a:pt x="1033" y="72"/>
                  <a:pt x="1138" y="81"/>
                </a:cubicBezTo>
                <a:cubicBezTo>
                  <a:pt x="1221" y="88"/>
                  <a:pt x="1298" y="115"/>
                  <a:pt x="1378" y="136"/>
                </a:cubicBezTo>
                <a:cubicBezTo>
                  <a:pt x="1414" y="160"/>
                  <a:pt x="1453" y="164"/>
                  <a:pt x="1495" y="170"/>
                </a:cubicBezTo>
                <a:cubicBezTo>
                  <a:pt x="1537" y="184"/>
                  <a:pt x="1560" y="192"/>
                  <a:pt x="1604" y="198"/>
                </a:cubicBezTo>
                <a:cubicBezTo>
                  <a:pt x="1645" y="211"/>
                  <a:pt x="1687" y="221"/>
                  <a:pt x="1728" y="232"/>
                </a:cubicBezTo>
                <a:cubicBezTo>
                  <a:pt x="1742" y="236"/>
                  <a:pt x="1769" y="246"/>
                  <a:pt x="1769" y="246"/>
                </a:cubicBezTo>
                <a:cubicBezTo>
                  <a:pt x="1804" y="272"/>
                  <a:pt x="1845" y="278"/>
                  <a:pt x="1885" y="294"/>
                </a:cubicBezTo>
                <a:cubicBezTo>
                  <a:pt x="1935" y="342"/>
                  <a:pt x="2008" y="366"/>
                  <a:pt x="2064" y="410"/>
                </a:cubicBezTo>
                <a:cubicBezTo>
                  <a:pt x="2135" y="465"/>
                  <a:pt x="2203" y="517"/>
                  <a:pt x="2276" y="568"/>
                </a:cubicBezTo>
                <a:cubicBezTo>
                  <a:pt x="2285" y="582"/>
                  <a:pt x="2294" y="596"/>
                  <a:pt x="2304" y="609"/>
                </a:cubicBezTo>
                <a:cubicBezTo>
                  <a:pt x="2313" y="621"/>
                  <a:pt x="2323" y="631"/>
                  <a:pt x="2331" y="643"/>
                </a:cubicBezTo>
                <a:cubicBezTo>
                  <a:pt x="2341" y="657"/>
                  <a:pt x="2359" y="685"/>
                  <a:pt x="2359" y="685"/>
                </a:cubicBezTo>
                <a:cubicBezTo>
                  <a:pt x="2368" y="716"/>
                  <a:pt x="2383" y="744"/>
                  <a:pt x="2393" y="774"/>
                </a:cubicBezTo>
                <a:cubicBezTo>
                  <a:pt x="2412" y="902"/>
                  <a:pt x="2390" y="1019"/>
                  <a:pt x="2345" y="1137"/>
                </a:cubicBezTo>
                <a:cubicBezTo>
                  <a:pt x="2329" y="1179"/>
                  <a:pt x="2292" y="1214"/>
                  <a:pt x="2263" y="1247"/>
                </a:cubicBezTo>
                <a:cubicBezTo>
                  <a:pt x="2243" y="1270"/>
                  <a:pt x="2224" y="1303"/>
                  <a:pt x="2201" y="1322"/>
                </a:cubicBezTo>
                <a:cubicBezTo>
                  <a:pt x="2184" y="1336"/>
                  <a:pt x="2162" y="1342"/>
                  <a:pt x="2146" y="1357"/>
                </a:cubicBezTo>
                <a:cubicBezTo>
                  <a:pt x="2103" y="1398"/>
                  <a:pt x="2052" y="1425"/>
                  <a:pt x="1995" y="1439"/>
                </a:cubicBezTo>
                <a:cubicBezTo>
                  <a:pt x="1942" y="1479"/>
                  <a:pt x="1819" y="1528"/>
                  <a:pt x="1755" y="1542"/>
                </a:cubicBezTo>
                <a:cubicBezTo>
                  <a:pt x="1709" y="1552"/>
                  <a:pt x="1658" y="1554"/>
                  <a:pt x="1611" y="1562"/>
                </a:cubicBezTo>
                <a:cubicBezTo>
                  <a:pt x="1523" y="1593"/>
                  <a:pt x="1406" y="1588"/>
                  <a:pt x="1316" y="1597"/>
                </a:cubicBezTo>
                <a:cubicBezTo>
                  <a:pt x="1170" y="1592"/>
                  <a:pt x="1023" y="1589"/>
                  <a:pt x="877" y="1583"/>
                </a:cubicBezTo>
                <a:cubicBezTo>
                  <a:pt x="752" y="1578"/>
                  <a:pt x="634" y="1539"/>
                  <a:pt x="514" y="1514"/>
                </a:cubicBezTo>
                <a:cubicBezTo>
                  <a:pt x="437" y="1498"/>
                  <a:pt x="355" y="1492"/>
                  <a:pt x="281" y="1466"/>
                </a:cubicBezTo>
                <a:cubicBezTo>
                  <a:pt x="220" y="1423"/>
                  <a:pt x="152" y="1394"/>
                  <a:pt x="96" y="1343"/>
                </a:cubicBezTo>
                <a:cubicBezTo>
                  <a:pt x="82" y="1330"/>
                  <a:pt x="66" y="1318"/>
                  <a:pt x="55" y="1302"/>
                </a:cubicBezTo>
                <a:cubicBezTo>
                  <a:pt x="46" y="1288"/>
                  <a:pt x="27" y="1261"/>
                  <a:pt x="27" y="1261"/>
                </a:cubicBezTo>
                <a:cubicBezTo>
                  <a:pt x="15" y="1224"/>
                  <a:pt x="7" y="1196"/>
                  <a:pt x="0" y="1158"/>
                </a:cubicBezTo>
                <a:cubicBezTo>
                  <a:pt x="2" y="1124"/>
                  <a:pt x="2" y="1089"/>
                  <a:pt x="7" y="1055"/>
                </a:cubicBezTo>
                <a:cubicBezTo>
                  <a:pt x="8" y="1048"/>
                  <a:pt x="31" y="1006"/>
                  <a:pt x="34" y="1000"/>
                </a:cubicBezTo>
                <a:cubicBezTo>
                  <a:pt x="91" y="870"/>
                  <a:pt x="197" y="794"/>
                  <a:pt x="301" y="705"/>
                </a:cubicBezTo>
                <a:cubicBezTo>
                  <a:pt x="324" y="685"/>
                  <a:pt x="346" y="660"/>
                  <a:pt x="370" y="643"/>
                </a:cubicBezTo>
                <a:cubicBezTo>
                  <a:pt x="413" y="613"/>
                  <a:pt x="462" y="593"/>
                  <a:pt x="507" y="568"/>
                </a:cubicBezTo>
                <a:cubicBezTo>
                  <a:pt x="529" y="556"/>
                  <a:pt x="545" y="532"/>
                  <a:pt x="569" y="527"/>
                </a:cubicBezTo>
                <a:cubicBezTo>
                  <a:pt x="599" y="521"/>
                  <a:pt x="628" y="512"/>
                  <a:pt x="658" y="506"/>
                </a:cubicBezTo>
                <a:cubicBezTo>
                  <a:pt x="697" y="487"/>
                  <a:pt x="734" y="484"/>
                  <a:pt x="775" y="472"/>
                </a:cubicBezTo>
                <a:cubicBezTo>
                  <a:pt x="804" y="463"/>
                  <a:pt x="834" y="450"/>
                  <a:pt x="864" y="445"/>
                </a:cubicBezTo>
                <a:cubicBezTo>
                  <a:pt x="900" y="439"/>
                  <a:pt x="973" y="431"/>
                  <a:pt x="973" y="431"/>
                </a:cubicBezTo>
                <a:cubicBezTo>
                  <a:pt x="1015" y="410"/>
                  <a:pt x="1050" y="397"/>
                  <a:pt x="1097" y="390"/>
                </a:cubicBezTo>
                <a:cubicBezTo>
                  <a:pt x="1220" y="392"/>
                  <a:pt x="1344" y="393"/>
                  <a:pt x="1467" y="397"/>
                </a:cubicBezTo>
                <a:cubicBezTo>
                  <a:pt x="1514" y="398"/>
                  <a:pt x="1490" y="406"/>
                  <a:pt x="1536" y="417"/>
                </a:cubicBezTo>
                <a:cubicBezTo>
                  <a:pt x="1607" y="434"/>
                  <a:pt x="1606" y="427"/>
                  <a:pt x="1666" y="438"/>
                </a:cubicBezTo>
                <a:cubicBezTo>
                  <a:pt x="1722" y="448"/>
                  <a:pt x="1775" y="470"/>
                  <a:pt x="1831" y="479"/>
                </a:cubicBezTo>
                <a:cubicBezTo>
                  <a:pt x="1870" y="492"/>
                  <a:pt x="1907" y="518"/>
                  <a:pt x="1947" y="527"/>
                </a:cubicBezTo>
                <a:cubicBezTo>
                  <a:pt x="1981" y="535"/>
                  <a:pt x="2011" y="538"/>
                  <a:pt x="2043" y="554"/>
                </a:cubicBezTo>
                <a:cubicBezTo>
                  <a:pt x="2096" y="580"/>
                  <a:pt x="2142" y="606"/>
                  <a:pt x="2201" y="616"/>
                </a:cubicBezTo>
                <a:cubicBezTo>
                  <a:pt x="2263" y="659"/>
                  <a:pt x="2339" y="676"/>
                  <a:pt x="2400" y="719"/>
                </a:cubicBezTo>
                <a:cubicBezTo>
                  <a:pt x="2460" y="762"/>
                  <a:pt x="2511" y="819"/>
                  <a:pt x="2571" y="863"/>
                </a:cubicBezTo>
                <a:cubicBezTo>
                  <a:pt x="2609" y="891"/>
                  <a:pt x="2666" y="921"/>
                  <a:pt x="2695" y="959"/>
                </a:cubicBezTo>
                <a:cubicBezTo>
                  <a:pt x="2731" y="1007"/>
                  <a:pt x="2760" y="1045"/>
                  <a:pt x="2804" y="1089"/>
                </a:cubicBezTo>
                <a:cubicBezTo>
                  <a:pt x="2884" y="1169"/>
                  <a:pt x="2812" y="1110"/>
                  <a:pt x="2852" y="1158"/>
                </a:cubicBezTo>
                <a:cubicBezTo>
                  <a:pt x="2875" y="1185"/>
                  <a:pt x="2901" y="1191"/>
                  <a:pt x="2921" y="1226"/>
                </a:cubicBezTo>
                <a:cubicBezTo>
                  <a:pt x="2944" y="1266"/>
                  <a:pt x="3024" y="1349"/>
                  <a:pt x="3072" y="1363"/>
                </a:cubicBezTo>
                <a:cubicBezTo>
                  <a:pt x="3099" y="1391"/>
                  <a:pt x="3121" y="1418"/>
                  <a:pt x="3147" y="1446"/>
                </a:cubicBezTo>
                <a:cubicBezTo>
                  <a:pt x="3162" y="1483"/>
                  <a:pt x="3179" y="1489"/>
                  <a:pt x="3202" y="1521"/>
                </a:cubicBezTo>
                <a:cubicBezTo>
                  <a:pt x="3262" y="1603"/>
                  <a:pt x="3335" y="1667"/>
                  <a:pt x="3415" y="1727"/>
                </a:cubicBezTo>
                <a:cubicBezTo>
                  <a:pt x="3451" y="1782"/>
                  <a:pt x="3502" y="1871"/>
                  <a:pt x="3545" y="1919"/>
                </a:cubicBezTo>
                <a:cubicBezTo>
                  <a:pt x="3581" y="1958"/>
                  <a:pt x="3624" y="1991"/>
                  <a:pt x="3661" y="2029"/>
                </a:cubicBezTo>
                <a:cubicBezTo>
                  <a:pt x="3669" y="2051"/>
                  <a:pt x="3668" y="2042"/>
                  <a:pt x="3668" y="2056"/>
                </a:cubicBezTo>
              </a:path>
            </a:pathLst>
          </a:custGeom>
          <a:noFill/>
          <a:ln w="38100" cmpd="sng">
            <a:solidFill>
              <a:srgbClr val="0066FF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1327150" y="2174875"/>
            <a:ext cx="4910138" cy="2606675"/>
          </a:xfrm>
          <a:custGeom>
            <a:avLst/>
            <a:gdLst/>
            <a:ahLst/>
            <a:cxnLst>
              <a:cxn ang="0">
                <a:pos x="2241" y="0"/>
              </a:cxn>
              <a:cxn ang="0">
                <a:pos x="1896" y="21"/>
              </a:cxn>
              <a:cxn ang="0">
                <a:pos x="1630" y="84"/>
              </a:cxn>
              <a:cxn ang="0">
                <a:pos x="1587" y="112"/>
              </a:cxn>
              <a:cxn ang="0">
                <a:pos x="1566" y="119"/>
              </a:cxn>
              <a:cxn ang="0">
                <a:pos x="1440" y="239"/>
              </a:cxn>
              <a:cxn ang="0">
                <a:pos x="1566" y="534"/>
              </a:cxn>
              <a:cxn ang="0">
                <a:pos x="1728" y="576"/>
              </a:cxn>
              <a:cxn ang="0">
                <a:pos x="1995" y="625"/>
              </a:cxn>
              <a:cxn ang="0">
                <a:pos x="2184" y="632"/>
              </a:cxn>
              <a:cxn ang="0">
                <a:pos x="2599" y="639"/>
              </a:cxn>
              <a:cxn ang="0">
                <a:pos x="2725" y="660"/>
              </a:cxn>
              <a:cxn ang="0">
                <a:pos x="2817" y="681"/>
              </a:cxn>
              <a:cxn ang="0">
                <a:pos x="3056" y="815"/>
              </a:cxn>
              <a:cxn ang="0">
                <a:pos x="3091" y="927"/>
              </a:cxn>
              <a:cxn ang="0">
                <a:pos x="3084" y="1074"/>
              </a:cxn>
              <a:cxn ang="0">
                <a:pos x="3034" y="1131"/>
              </a:cxn>
              <a:cxn ang="0">
                <a:pos x="2929" y="1208"/>
              </a:cxn>
              <a:cxn ang="0">
                <a:pos x="2803" y="1278"/>
              </a:cxn>
              <a:cxn ang="0">
                <a:pos x="2739" y="1320"/>
              </a:cxn>
              <a:cxn ang="0">
                <a:pos x="2634" y="1341"/>
              </a:cxn>
              <a:cxn ang="0">
                <a:pos x="2423" y="1377"/>
              </a:cxn>
              <a:cxn ang="0">
                <a:pos x="1911" y="1370"/>
              </a:cxn>
              <a:cxn ang="0">
                <a:pos x="1896" y="1355"/>
              </a:cxn>
              <a:cxn ang="0">
                <a:pos x="1728" y="1320"/>
              </a:cxn>
              <a:cxn ang="0">
                <a:pos x="1545" y="1278"/>
              </a:cxn>
              <a:cxn ang="0">
                <a:pos x="1524" y="1271"/>
              </a:cxn>
              <a:cxn ang="0">
                <a:pos x="1496" y="1250"/>
              </a:cxn>
              <a:cxn ang="0">
                <a:pos x="1370" y="1208"/>
              </a:cxn>
              <a:cxn ang="0">
                <a:pos x="1187" y="1089"/>
              </a:cxn>
              <a:cxn ang="0">
                <a:pos x="1082" y="1046"/>
              </a:cxn>
              <a:cxn ang="0">
                <a:pos x="1025" y="1018"/>
              </a:cxn>
              <a:cxn ang="0">
                <a:pos x="829" y="955"/>
              </a:cxn>
              <a:cxn ang="0">
                <a:pos x="674" y="962"/>
              </a:cxn>
              <a:cxn ang="0">
                <a:pos x="597" y="990"/>
              </a:cxn>
              <a:cxn ang="0">
                <a:pos x="520" y="1011"/>
              </a:cxn>
              <a:cxn ang="0">
                <a:pos x="478" y="1025"/>
              </a:cxn>
              <a:cxn ang="0">
                <a:pos x="400" y="1074"/>
              </a:cxn>
              <a:cxn ang="0">
                <a:pos x="225" y="1215"/>
              </a:cxn>
              <a:cxn ang="0">
                <a:pos x="190" y="1285"/>
              </a:cxn>
              <a:cxn ang="0">
                <a:pos x="98" y="1482"/>
              </a:cxn>
              <a:cxn ang="0">
                <a:pos x="42" y="1594"/>
              </a:cxn>
              <a:cxn ang="0">
                <a:pos x="0" y="1615"/>
              </a:cxn>
            </a:cxnLst>
            <a:rect l="0" t="0" r="r" b="b"/>
            <a:pathLst>
              <a:path w="3093" h="1642">
                <a:moveTo>
                  <a:pt x="2241" y="0"/>
                </a:moveTo>
                <a:cubicBezTo>
                  <a:pt x="2120" y="4"/>
                  <a:pt x="2015" y="14"/>
                  <a:pt x="1896" y="21"/>
                </a:cubicBezTo>
                <a:cubicBezTo>
                  <a:pt x="1806" y="39"/>
                  <a:pt x="1720" y="74"/>
                  <a:pt x="1630" y="84"/>
                </a:cubicBezTo>
                <a:cubicBezTo>
                  <a:pt x="1579" y="100"/>
                  <a:pt x="1639" y="78"/>
                  <a:pt x="1587" y="112"/>
                </a:cubicBezTo>
                <a:cubicBezTo>
                  <a:pt x="1581" y="116"/>
                  <a:pt x="1572" y="115"/>
                  <a:pt x="1566" y="119"/>
                </a:cubicBezTo>
                <a:cubicBezTo>
                  <a:pt x="1510" y="149"/>
                  <a:pt x="1472" y="185"/>
                  <a:pt x="1440" y="239"/>
                </a:cubicBezTo>
                <a:cubicBezTo>
                  <a:pt x="1408" y="366"/>
                  <a:pt x="1463" y="465"/>
                  <a:pt x="1566" y="534"/>
                </a:cubicBezTo>
                <a:cubicBezTo>
                  <a:pt x="1608" y="562"/>
                  <a:pt x="1681" y="560"/>
                  <a:pt x="1728" y="576"/>
                </a:cubicBezTo>
                <a:cubicBezTo>
                  <a:pt x="1814" y="605"/>
                  <a:pt x="1905" y="620"/>
                  <a:pt x="1995" y="625"/>
                </a:cubicBezTo>
                <a:cubicBezTo>
                  <a:pt x="2058" y="629"/>
                  <a:pt x="2121" y="631"/>
                  <a:pt x="2184" y="632"/>
                </a:cubicBezTo>
                <a:cubicBezTo>
                  <a:pt x="2322" y="635"/>
                  <a:pt x="2461" y="637"/>
                  <a:pt x="2599" y="639"/>
                </a:cubicBezTo>
                <a:cubicBezTo>
                  <a:pt x="2641" y="647"/>
                  <a:pt x="2683" y="653"/>
                  <a:pt x="2725" y="660"/>
                </a:cubicBezTo>
                <a:cubicBezTo>
                  <a:pt x="2786" y="684"/>
                  <a:pt x="2735" y="668"/>
                  <a:pt x="2817" y="681"/>
                </a:cubicBezTo>
                <a:cubicBezTo>
                  <a:pt x="2905" y="695"/>
                  <a:pt x="3004" y="742"/>
                  <a:pt x="3056" y="815"/>
                </a:cubicBezTo>
                <a:cubicBezTo>
                  <a:pt x="3069" y="854"/>
                  <a:pt x="3083" y="886"/>
                  <a:pt x="3091" y="927"/>
                </a:cubicBezTo>
                <a:cubicBezTo>
                  <a:pt x="3089" y="976"/>
                  <a:pt x="3093" y="1026"/>
                  <a:pt x="3084" y="1074"/>
                </a:cubicBezTo>
                <a:cubicBezTo>
                  <a:pt x="3076" y="1118"/>
                  <a:pt x="3058" y="1111"/>
                  <a:pt x="3034" y="1131"/>
                </a:cubicBezTo>
                <a:cubicBezTo>
                  <a:pt x="2999" y="1160"/>
                  <a:pt x="2967" y="1183"/>
                  <a:pt x="2929" y="1208"/>
                </a:cubicBezTo>
                <a:cubicBezTo>
                  <a:pt x="2872" y="1245"/>
                  <a:pt x="2860" y="1267"/>
                  <a:pt x="2803" y="1278"/>
                </a:cubicBezTo>
                <a:cubicBezTo>
                  <a:pt x="2781" y="1291"/>
                  <a:pt x="2762" y="1310"/>
                  <a:pt x="2739" y="1320"/>
                </a:cubicBezTo>
                <a:cubicBezTo>
                  <a:pt x="2710" y="1333"/>
                  <a:pt x="2665" y="1335"/>
                  <a:pt x="2634" y="1341"/>
                </a:cubicBezTo>
                <a:cubicBezTo>
                  <a:pt x="2562" y="1355"/>
                  <a:pt x="2495" y="1368"/>
                  <a:pt x="2423" y="1377"/>
                </a:cubicBezTo>
                <a:cubicBezTo>
                  <a:pt x="2252" y="1375"/>
                  <a:pt x="2082" y="1377"/>
                  <a:pt x="1911" y="1370"/>
                </a:cubicBezTo>
                <a:cubicBezTo>
                  <a:pt x="1904" y="1370"/>
                  <a:pt x="1903" y="1358"/>
                  <a:pt x="1896" y="1355"/>
                </a:cubicBezTo>
                <a:cubicBezTo>
                  <a:pt x="1847" y="1335"/>
                  <a:pt x="1780" y="1327"/>
                  <a:pt x="1728" y="1320"/>
                </a:cubicBezTo>
                <a:cubicBezTo>
                  <a:pt x="1679" y="1287"/>
                  <a:pt x="1604" y="1286"/>
                  <a:pt x="1545" y="1278"/>
                </a:cubicBezTo>
                <a:cubicBezTo>
                  <a:pt x="1538" y="1276"/>
                  <a:pt x="1530" y="1275"/>
                  <a:pt x="1524" y="1271"/>
                </a:cubicBezTo>
                <a:cubicBezTo>
                  <a:pt x="1514" y="1265"/>
                  <a:pt x="1507" y="1255"/>
                  <a:pt x="1496" y="1250"/>
                </a:cubicBezTo>
                <a:cubicBezTo>
                  <a:pt x="1456" y="1232"/>
                  <a:pt x="1409" y="1231"/>
                  <a:pt x="1370" y="1208"/>
                </a:cubicBezTo>
                <a:cubicBezTo>
                  <a:pt x="1309" y="1172"/>
                  <a:pt x="1246" y="1128"/>
                  <a:pt x="1187" y="1089"/>
                </a:cubicBezTo>
                <a:cubicBezTo>
                  <a:pt x="1156" y="1068"/>
                  <a:pt x="1112" y="1069"/>
                  <a:pt x="1082" y="1046"/>
                </a:cubicBezTo>
                <a:cubicBezTo>
                  <a:pt x="1046" y="1019"/>
                  <a:pt x="1065" y="1028"/>
                  <a:pt x="1025" y="1018"/>
                </a:cubicBezTo>
                <a:cubicBezTo>
                  <a:pt x="976" y="985"/>
                  <a:pt x="886" y="963"/>
                  <a:pt x="829" y="955"/>
                </a:cubicBezTo>
                <a:cubicBezTo>
                  <a:pt x="777" y="957"/>
                  <a:pt x="725" y="956"/>
                  <a:pt x="674" y="962"/>
                </a:cubicBezTo>
                <a:cubicBezTo>
                  <a:pt x="652" y="965"/>
                  <a:pt x="621" y="984"/>
                  <a:pt x="597" y="990"/>
                </a:cubicBezTo>
                <a:cubicBezTo>
                  <a:pt x="518" y="1010"/>
                  <a:pt x="610" y="981"/>
                  <a:pt x="520" y="1011"/>
                </a:cubicBezTo>
                <a:cubicBezTo>
                  <a:pt x="506" y="1016"/>
                  <a:pt x="478" y="1025"/>
                  <a:pt x="478" y="1025"/>
                </a:cubicBezTo>
                <a:cubicBezTo>
                  <a:pt x="452" y="1045"/>
                  <a:pt x="424" y="1054"/>
                  <a:pt x="400" y="1074"/>
                </a:cubicBezTo>
                <a:cubicBezTo>
                  <a:pt x="342" y="1122"/>
                  <a:pt x="279" y="1161"/>
                  <a:pt x="225" y="1215"/>
                </a:cubicBezTo>
                <a:cubicBezTo>
                  <a:pt x="216" y="1241"/>
                  <a:pt x="200" y="1260"/>
                  <a:pt x="190" y="1285"/>
                </a:cubicBezTo>
                <a:cubicBezTo>
                  <a:pt x="165" y="1348"/>
                  <a:pt x="157" y="1442"/>
                  <a:pt x="98" y="1482"/>
                </a:cubicBezTo>
                <a:cubicBezTo>
                  <a:pt x="74" y="1518"/>
                  <a:pt x="66" y="1559"/>
                  <a:pt x="42" y="1594"/>
                </a:cubicBezTo>
                <a:cubicBezTo>
                  <a:pt x="30" y="1642"/>
                  <a:pt x="40" y="1615"/>
                  <a:pt x="0" y="1615"/>
                </a:cubicBezTo>
              </a:path>
            </a:pathLst>
          </a:custGeom>
          <a:noFill/>
          <a:ln w="38100" cmpd="sng">
            <a:solidFill>
              <a:srgbClr val="FF33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pic>
        <p:nvPicPr>
          <p:cNvPr id="18438" name="Picture 6" descr="caterpillar001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85025" y="406400"/>
            <a:ext cx="1920875" cy="1200150"/>
          </a:xfrm>
          <a:prstGeom prst="rect">
            <a:avLst/>
          </a:prstGeom>
          <a:noFill/>
        </p:spPr>
      </p:pic>
      <p:pic>
        <p:nvPicPr>
          <p:cNvPr id="18439" name="Picture 7" descr="dragonfly010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6525" y="696913"/>
            <a:ext cx="2090738" cy="1638300"/>
          </a:xfrm>
          <a:prstGeom prst="rect">
            <a:avLst/>
          </a:prstGeom>
          <a:noFill/>
        </p:spPr>
      </p:pic>
      <p:pic>
        <p:nvPicPr>
          <p:cNvPr id="18440" name="Picture 8" descr="butterfly009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156075" y="492125"/>
            <a:ext cx="1670050" cy="19256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916238" y="117475"/>
            <a:ext cx="3090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b="1" i="1">
                <a:latin typeface="Times New Roman" pitchFamily="18" charset="0"/>
              </a:rPr>
              <a:t>Проведи героя домой.</a:t>
            </a:r>
          </a:p>
        </p:txBody>
      </p:sp>
      <p:pic>
        <p:nvPicPr>
          <p:cNvPr id="17412" name="Picture 4" descr="muraveinik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788" y="44450"/>
            <a:ext cx="2801937" cy="1981200"/>
          </a:xfrm>
          <a:prstGeom prst="rect">
            <a:avLst/>
          </a:prstGeom>
          <a:noFill/>
        </p:spPr>
      </p:pic>
      <p:pic>
        <p:nvPicPr>
          <p:cNvPr id="17414" name="Picture 6" descr="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925" y="-26988"/>
            <a:ext cx="3097213" cy="2667001"/>
          </a:xfrm>
          <a:prstGeom prst="rect">
            <a:avLst/>
          </a:prstGeom>
          <a:noFill/>
        </p:spPr>
      </p:pic>
      <p:sp>
        <p:nvSpPr>
          <p:cNvPr id="17415" name="Freeform 7"/>
          <p:cNvSpPr>
            <a:spLocks/>
          </p:cNvSpPr>
          <p:nvPr/>
        </p:nvSpPr>
        <p:spPr bwMode="auto">
          <a:xfrm>
            <a:off x="1476375" y="2205038"/>
            <a:ext cx="5400675" cy="3960812"/>
          </a:xfrm>
          <a:custGeom>
            <a:avLst/>
            <a:gdLst/>
            <a:ahLst/>
            <a:cxnLst>
              <a:cxn ang="0">
                <a:pos x="0" y="2656"/>
              </a:cxn>
              <a:cxn ang="0">
                <a:pos x="48" y="2375"/>
              </a:cxn>
              <a:cxn ang="0">
                <a:pos x="89" y="2265"/>
              </a:cxn>
              <a:cxn ang="0">
                <a:pos x="178" y="2052"/>
              </a:cxn>
              <a:cxn ang="0">
                <a:pos x="219" y="1950"/>
              </a:cxn>
              <a:cxn ang="0">
                <a:pos x="253" y="1922"/>
              </a:cxn>
              <a:cxn ang="0">
                <a:pos x="288" y="1874"/>
              </a:cxn>
              <a:cxn ang="0">
                <a:pos x="329" y="1833"/>
              </a:cxn>
              <a:cxn ang="0">
                <a:pos x="397" y="1799"/>
              </a:cxn>
              <a:cxn ang="0">
                <a:pos x="425" y="1785"/>
              </a:cxn>
              <a:cxn ang="0">
                <a:pos x="445" y="1771"/>
              </a:cxn>
              <a:cxn ang="0">
                <a:pos x="569" y="1737"/>
              </a:cxn>
              <a:cxn ang="0">
                <a:pos x="678" y="1710"/>
              </a:cxn>
              <a:cxn ang="0">
                <a:pos x="733" y="1689"/>
              </a:cxn>
              <a:cxn ang="0">
                <a:pos x="843" y="1675"/>
              </a:cxn>
              <a:cxn ang="0">
                <a:pos x="1152" y="1703"/>
              </a:cxn>
              <a:cxn ang="0">
                <a:pos x="1220" y="1716"/>
              </a:cxn>
              <a:cxn ang="0">
                <a:pos x="1632" y="1771"/>
              </a:cxn>
              <a:cxn ang="0">
                <a:pos x="1789" y="1792"/>
              </a:cxn>
              <a:cxn ang="0">
                <a:pos x="2509" y="1785"/>
              </a:cxn>
              <a:cxn ang="0">
                <a:pos x="2784" y="1559"/>
              </a:cxn>
              <a:cxn ang="0">
                <a:pos x="2825" y="1511"/>
              </a:cxn>
              <a:cxn ang="0">
                <a:pos x="2832" y="1490"/>
              </a:cxn>
              <a:cxn ang="0">
                <a:pos x="2941" y="1298"/>
              </a:cxn>
              <a:cxn ang="0">
                <a:pos x="2989" y="1195"/>
              </a:cxn>
              <a:cxn ang="0">
                <a:pos x="3058" y="1024"/>
              </a:cxn>
              <a:cxn ang="0">
                <a:pos x="3113" y="647"/>
              </a:cxn>
              <a:cxn ang="0">
                <a:pos x="3140" y="489"/>
              </a:cxn>
              <a:cxn ang="0">
                <a:pos x="3195" y="379"/>
              </a:cxn>
              <a:cxn ang="0">
                <a:pos x="3250" y="290"/>
              </a:cxn>
              <a:cxn ang="0">
                <a:pos x="3435" y="139"/>
              </a:cxn>
              <a:cxn ang="0">
                <a:pos x="3476" y="91"/>
              </a:cxn>
              <a:cxn ang="0">
                <a:pos x="3586" y="23"/>
              </a:cxn>
              <a:cxn ang="0">
                <a:pos x="3613" y="2"/>
              </a:cxn>
            </a:cxnLst>
            <a:rect l="0" t="0" r="r" b="b"/>
            <a:pathLst>
              <a:path w="3613" h="2656">
                <a:moveTo>
                  <a:pt x="0" y="2656"/>
                </a:moveTo>
                <a:cubicBezTo>
                  <a:pt x="9" y="2564"/>
                  <a:pt x="17" y="2463"/>
                  <a:pt x="48" y="2375"/>
                </a:cubicBezTo>
                <a:cubicBezTo>
                  <a:pt x="55" y="2329"/>
                  <a:pt x="61" y="2300"/>
                  <a:pt x="89" y="2265"/>
                </a:cubicBezTo>
                <a:cubicBezTo>
                  <a:pt x="105" y="2187"/>
                  <a:pt x="143" y="2122"/>
                  <a:pt x="178" y="2052"/>
                </a:cubicBezTo>
                <a:cubicBezTo>
                  <a:pt x="190" y="2028"/>
                  <a:pt x="199" y="1973"/>
                  <a:pt x="219" y="1950"/>
                </a:cubicBezTo>
                <a:cubicBezTo>
                  <a:pt x="229" y="1939"/>
                  <a:pt x="243" y="1933"/>
                  <a:pt x="253" y="1922"/>
                </a:cubicBezTo>
                <a:cubicBezTo>
                  <a:pt x="266" y="1907"/>
                  <a:pt x="274" y="1888"/>
                  <a:pt x="288" y="1874"/>
                </a:cubicBezTo>
                <a:cubicBezTo>
                  <a:pt x="302" y="1860"/>
                  <a:pt x="315" y="1847"/>
                  <a:pt x="329" y="1833"/>
                </a:cubicBezTo>
                <a:cubicBezTo>
                  <a:pt x="349" y="1813"/>
                  <a:pt x="372" y="1808"/>
                  <a:pt x="397" y="1799"/>
                </a:cubicBezTo>
                <a:cubicBezTo>
                  <a:pt x="407" y="1795"/>
                  <a:pt x="416" y="1790"/>
                  <a:pt x="425" y="1785"/>
                </a:cubicBezTo>
                <a:cubicBezTo>
                  <a:pt x="432" y="1781"/>
                  <a:pt x="438" y="1774"/>
                  <a:pt x="445" y="1771"/>
                </a:cubicBezTo>
                <a:cubicBezTo>
                  <a:pt x="485" y="1753"/>
                  <a:pt x="527" y="1742"/>
                  <a:pt x="569" y="1737"/>
                </a:cubicBezTo>
                <a:cubicBezTo>
                  <a:pt x="605" y="1728"/>
                  <a:pt x="642" y="1720"/>
                  <a:pt x="678" y="1710"/>
                </a:cubicBezTo>
                <a:cubicBezTo>
                  <a:pt x="697" y="1705"/>
                  <a:pt x="714" y="1693"/>
                  <a:pt x="733" y="1689"/>
                </a:cubicBezTo>
                <a:cubicBezTo>
                  <a:pt x="769" y="1682"/>
                  <a:pt x="807" y="1681"/>
                  <a:pt x="843" y="1675"/>
                </a:cubicBezTo>
                <a:cubicBezTo>
                  <a:pt x="974" y="1680"/>
                  <a:pt x="1037" y="1691"/>
                  <a:pt x="1152" y="1703"/>
                </a:cubicBezTo>
                <a:cubicBezTo>
                  <a:pt x="1206" y="1722"/>
                  <a:pt x="1121" y="1694"/>
                  <a:pt x="1220" y="1716"/>
                </a:cubicBezTo>
                <a:cubicBezTo>
                  <a:pt x="1378" y="1751"/>
                  <a:pt x="1454" y="1761"/>
                  <a:pt x="1632" y="1771"/>
                </a:cubicBezTo>
                <a:cubicBezTo>
                  <a:pt x="1684" y="1779"/>
                  <a:pt x="1737" y="1784"/>
                  <a:pt x="1789" y="1792"/>
                </a:cubicBezTo>
                <a:cubicBezTo>
                  <a:pt x="2029" y="1790"/>
                  <a:pt x="2269" y="1792"/>
                  <a:pt x="2509" y="1785"/>
                </a:cubicBezTo>
                <a:cubicBezTo>
                  <a:pt x="2637" y="1781"/>
                  <a:pt x="2696" y="1622"/>
                  <a:pt x="2784" y="1559"/>
                </a:cubicBezTo>
                <a:cubicBezTo>
                  <a:pt x="2817" y="1488"/>
                  <a:pt x="2772" y="1573"/>
                  <a:pt x="2825" y="1511"/>
                </a:cubicBezTo>
                <a:cubicBezTo>
                  <a:pt x="2830" y="1505"/>
                  <a:pt x="2828" y="1496"/>
                  <a:pt x="2832" y="1490"/>
                </a:cubicBezTo>
                <a:cubicBezTo>
                  <a:pt x="2866" y="1428"/>
                  <a:pt x="2897" y="1353"/>
                  <a:pt x="2941" y="1298"/>
                </a:cubicBezTo>
                <a:cubicBezTo>
                  <a:pt x="2955" y="1229"/>
                  <a:pt x="2938" y="1295"/>
                  <a:pt x="2989" y="1195"/>
                </a:cubicBezTo>
                <a:cubicBezTo>
                  <a:pt x="3017" y="1140"/>
                  <a:pt x="3044" y="1084"/>
                  <a:pt x="3058" y="1024"/>
                </a:cubicBezTo>
                <a:cubicBezTo>
                  <a:pt x="3087" y="902"/>
                  <a:pt x="3073" y="762"/>
                  <a:pt x="3113" y="647"/>
                </a:cubicBezTo>
                <a:cubicBezTo>
                  <a:pt x="3118" y="606"/>
                  <a:pt x="3123" y="533"/>
                  <a:pt x="3140" y="489"/>
                </a:cubicBezTo>
                <a:cubicBezTo>
                  <a:pt x="3154" y="451"/>
                  <a:pt x="3182" y="417"/>
                  <a:pt x="3195" y="379"/>
                </a:cubicBezTo>
                <a:cubicBezTo>
                  <a:pt x="3207" y="345"/>
                  <a:pt x="3221" y="309"/>
                  <a:pt x="3250" y="290"/>
                </a:cubicBezTo>
                <a:cubicBezTo>
                  <a:pt x="3293" y="208"/>
                  <a:pt x="3363" y="190"/>
                  <a:pt x="3435" y="139"/>
                </a:cubicBezTo>
                <a:cubicBezTo>
                  <a:pt x="3469" y="115"/>
                  <a:pt x="3444" y="123"/>
                  <a:pt x="3476" y="91"/>
                </a:cubicBezTo>
                <a:cubicBezTo>
                  <a:pt x="3504" y="63"/>
                  <a:pt x="3549" y="40"/>
                  <a:pt x="3586" y="23"/>
                </a:cubicBezTo>
                <a:cubicBezTo>
                  <a:pt x="3608" y="0"/>
                  <a:pt x="3596" y="2"/>
                  <a:pt x="3613" y="2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416" name="Freeform 8"/>
          <p:cNvSpPr>
            <a:spLocks/>
          </p:cNvSpPr>
          <p:nvPr/>
        </p:nvSpPr>
        <p:spPr bwMode="auto">
          <a:xfrm>
            <a:off x="2130425" y="2508250"/>
            <a:ext cx="5407025" cy="4014788"/>
          </a:xfrm>
          <a:custGeom>
            <a:avLst/>
            <a:gdLst/>
            <a:ahLst/>
            <a:cxnLst>
              <a:cxn ang="0">
                <a:pos x="3406" y="2529"/>
              </a:cxn>
              <a:cxn ang="0">
                <a:pos x="3140" y="2487"/>
              </a:cxn>
              <a:cxn ang="0">
                <a:pos x="2423" y="2480"/>
              </a:cxn>
              <a:cxn ang="0">
                <a:pos x="2009" y="2438"/>
              </a:cxn>
              <a:cxn ang="0">
                <a:pos x="1700" y="2396"/>
              </a:cxn>
              <a:cxn ang="0">
                <a:pos x="1608" y="2382"/>
              </a:cxn>
              <a:cxn ang="0">
                <a:pos x="1243" y="2368"/>
              </a:cxn>
              <a:cxn ang="0">
                <a:pos x="800" y="2326"/>
              </a:cxn>
              <a:cxn ang="0">
                <a:pos x="702" y="2290"/>
              </a:cxn>
              <a:cxn ang="0">
                <a:pos x="625" y="2255"/>
              </a:cxn>
              <a:cxn ang="0">
                <a:pos x="519" y="2150"/>
              </a:cxn>
              <a:cxn ang="0">
                <a:pos x="470" y="2073"/>
              </a:cxn>
              <a:cxn ang="0">
                <a:pos x="449" y="1981"/>
              </a:cxn>
              <a:cxn ang="0">
                <a:pos x="456" y="1904"/>
              </a:cxn>
              <a:cxn ang="0">
                <a:pos x="491" y="1862"/>
              </a:cxn>
              <a:cxn ang="0">
                <a:pos x="597" y="1771"/>
              </a:cxn>
              <a:cxn ang="0">
                <a:pos x="779" y="1651"/>
              </a:cxn>
              <a:cxn ang="0">
                <a:pos x="878" y="1623"/>
              </a:cxn>
              <a:cxn ang="0">
                <a:pos x="1053" y="1567"/>
              </a:cxn>
              <a:cxn ang="0">
                <a:pos x="1194" y="1483"/>
              </a:cxn>
              <a:cxn ang="0">
                <a:pos x="1243" y="1384"/>
              </a:cxn>
              <a:cxn ang="0">
                <a:pos x="1257" y="1342"/>
              </a:cxn>
              <a:cxn ang="0">
                <a:pos x="1243" y="1237"/>
              </a:cxn>
              <a:cxn ang="0">
                <a:pos x="1208" y="1188"/>
              </a:cxn>
              <a:cxn ang="0">
                <a:pos x="1180" y="1124"/>
              </a:cxn>
              <a:cxn ang="0">
                <a:pos x="1060" y="900"/>
              </a:cxn>
              <a:cxn ang="0">
                <a:pos x="1025" y="857"/>
              </a:cxn>
              <a:cxn ang="0">
                <a:pos x="948" y="773"/>
              </a:cxn>
              <a:cxn ang="0">
                <a:pos x="822" y="661"/>
              </a:cxn>
              <a:cxn ang="0">
                <a:pos x="653" y="612"/>
              </a:cxn>
              <a:cxn ang="0">
                <a:pos x="597" y="598"/>
              </a:cxn>
              <a:cxn ang="0">
                <a:pos x="337" y="401"/>
              </a:cxn>
              <a:cxn ang="0">
                <a:pos x="260" y="317"/>
              </a:cxn>
              <a:cxn ang="0">
                <a:pos x="246" y="288"/>
              </a:cxn>
              <a:cxn ang="0">
                <a:pos x="161" y="190"/>
              </a:cxn>
              <a:cxn ang="0">
                <a:pos x="119" y="148"/>
              </a:cxn>
              <a:cxn ang="0">
                <a:pos x="91" y="106"/>
              </a:cxn>
              <a:cxn ang="0">
                <a:pos x="70" y="85"/>
              </a:cxn>
              <a:cxn ang="0">
                <a:pos x="56" y="57"/>
              </a:cxn>
              <a:cxn ang="0">
                <a:pos x="14" y="15"/>
              </a:cxn>
              <a:cxn ang="0">
                <a:pos x="0" y="0"/>
              </a:cxn>
            </a:cxnLst>
            <a:rect l="0" t="0" r="r" b="b"/>
            <a:pathLst>
              <a:path w="3406" h="2529">
                <a:moveTo>
                  <a:pt x="3406" y="2529"/>
                </a:moveTo>
                <a:cubicBezTo>
                  <a:pt x="3315" y="2522"/>
                  <a:pt x="3232" y="2489"/>
                  <a:pt x="3140" y="2487"/>
                </a:cubicBezTo>
                <a:cubicBezTo>
                  <a:pt x="2901" y="2483"/>
                  <a:pt x="2662" y="2482"/>
                  <a:pt x="2423" y="2480"/>
                </a:cubicBezTo>
                <a:cubicBezTo>
                  <a:pt x="2284" y="2463"/>
                  <a:pt x="2149" y="2445"/>
                  <a:pt x="2009" y="2438"/>
                </a:cubicBezTo>
                <a:cubicBezTo>
                  <a:pt x="1907" y="2416"/>
                  <a:pt x="1803" y="2411"/>
                  <a:pt x="1700" y="2396"/>
                </a:cubicBezTo>
                <a:cubicBezTo>
                  <a:pt x="1661" y="2383"/>
                  <a:pt x="1671" y="2385"/>
                  <a:pt x="1608" y="2382"/>
                </a:cubicBezTo>
                <a:cubicBezTo>
                  <a:pt x="1486" y="2376"/>
                  <a:pt x="1243" y="2368"/>
                  <a:pt x="1243" y="2368"/>
                </a:cubicBezTo>
                <a:cubicBezTo>
                  <a:pt x="1095" y="2353"/>
                  <a:pt x="947" y="2344"/>
                  <a:pt x="800" y="2326"/>
                </a:cubicBezTo>
                <a:cubicBezTo>
                  <a:pt x="762" y="2316"/>
                  <a:pt x="739" y="2297"/>
                  <a:pt x="702" y="2290"/>
                </a:cubicBezTo>
                <a:cubicBezTo>
                  <a:pt x="677" y="2273"/>
                  <a:pt x="655" y="2262"/>
                  <a:pt x="625" y="2255"/>
                </a:cubicBezTo>
                <a:cubicBezTo>
                  <a:pt x="582" y="2227"/>
                  <a:pt x="562" y="2177"/>
                  <a:pt x="519" y="2150"/>
                </a:cubicBezTo>
                <a:cubicBezTo>
                  <a:pt x="505" y="2116"/>
                  <a:pt x="496" y="2099"/>
                  <a:pt x="470" y="2073"/>
                </a:cubicBezTo>
                <a:cubicBezTo>
                  <a:pt x="462" y="2041"/>
                  <a:pt x="454" y="2014"/>
                  <a:pt x="449" y="1981"/>
                </a:cubicBezTo>
                <a:cubicBezTo>
                  <a:pt x="451" y="1955"/>
                  <a:pt x="447" y="1928"/>
                  <a:pt x="456" y="1904"/>
                </a:cubicBezTo>
                <a:cubicBezTo>
                  <a:pt x="462" y="1887"/>
                  <a:pt x="480" y="1876"/>
                  <a:pt x="491" y="1862"/>
                </a:cubicBezTo>
                <a:cubicBezTo>
                  <a:pt x="518" y="1827"/>
                  <a:pt x="554" y="1785"/>
                  <a:pt x="597" y="1771"/>
                </a:cubicBezTo>
                <a:cubicBezTo>
                  <a:pt x="653" y="1728"/>
                  <a:pt x="714" y="1679"/>
                  <a:pt x="779" y="1651"/>
                </a:cubicBezTo>
                <a:cubicBezTo>
                  <a:pt x="810" y="1638"/>
                  <a:pt x="847" y="1636"/>
                  <a:pt x="878" y="1623"/>
                </a:cubicBezTo>
                <a:cubicBezTo>
                  <a:pt x="935" y="1598"/>
                  <a:pt x="992" y="1577"/>
                  <a:pt x="1053" y="1567"/>
                </a:cubicBezTo>
                <a:cubicBezTo>
                  <a:pt x="1107" y="1541"/>
                  <a:pt x="1158" y="1532"/>
                  <a:pt x="1194" y="1483"/>
                </a:cubicBezTo>
                <a:cubicBezTo>
                  <a:pt x="1206" y="1447"/>
                  <a:pt x="1230" y="1420"/>
                  <a:pt x="1243" y="1384"/>
                </a:cubicBezTo>
                <a:cubicBezTo>
                  <a:pt x="1248" y="1370"/>
                  <a:pt x="1257" y="1342"/>
                  <a:pt x="1257" y="1342"/>
                </a:cubicBezTo>
                <a:cubicBezTo>
                  <a:pt x="1256" y="1331"/>
                  <a:pt x="1254" y="1262"/>
                  <a:pt x="1243" y="1237"/>
                </a:cubicBezTo>
                <a:cubicBezTo>
                  <a:pt x="1238" y="1225"/>
                  <a:pt x="1213" y="1197"/>
                  <a:pt x="1208" y="1188"/>
                </a:cubicBezTo>
                <a:cubicBezTo>
                  <a:pt x="1197" y="1168"/>
                  <a:pt x="1189" y="1146"/>
                  <a:pt x="1180" y="1124"/>
                </a:cubicBezTo>
                <a:cubicBezTo>
                  <a:pt x="1146" y="1039"/>
                  <a:pt x="1113" y="975"/>
                  <a:pt x="1060" y="900"/>
                </a:cubicBezTo>
                <a:cubicBezTo>
                  <a:pt x="1027" y="853"/>
                  <a:pt x="1067" y="887"/>
                  <a:pt x="1025" y="857"/>
                </a:cubicBezTo>
                <a:cubicBezTo>
                  <a:pt x="1003" y="824"/>
                  <a:pt x="982" y="795"/>
                  <a:pt x="948" y="773"/>
                </a:cubicBezTo>
                <a:cubicBezTo>
                  <a:pt x="921" y="732"/>
                  <a:pt x="873" y="677"/>
                  <a:pt x="822" y="661"/>
                </a:cubicBezTo>
                <a:cubicBezTo>
                  <a:pt x="767" y="644"/>
                  <a:pt x="709" y="629"/>
                  <a:pt x="653" y="612"/>
                </a:cubicBezTo>
                <a:cubicBezTo>
                  <a:pt x="616" y="601"/>
                  <a:pt x="626" y="610"/>
                  <a:pt x="597" y="598"/>
                </a:cubicBezTo>
                <a:cubicBezTo>
                  <a:pt x="495" y="554"/>
                  <a:pt x="417" y="473"/>
                  <a:pt x="337" y="401"/>
                </a:cubicBezTo>
                <a:cubicBezTo>
                  <a:pt x="316" y="382"/>
                  <a:pt x="278" y="344"/>
                  <a:pt x="260" y="317"/>
                </a:cubicBezTo>
                <a:cubicBezTo>
                  <a:pt x="254" y="308"/>
                  <a:pt x="253" y="296"/>
                  <a:pt x="246" y="288"/>
                </a:cubicBezTo>
                <a:cubicBezTo>
                  <a:pt x="221" y="256"/>
                  <a:pt x="188" y="221"/>
                  <a:pt x="161" y="190"/>
                </a:cubicBezTo>
                <a:cubicBezTo>
                  <a:pt x="148" y="175"/>
                  <a:pt x="130" y="164"/>
                  <a:pt x="119" y="148"/>
                </a:cubicBezTo>
                <a:cubicBezTo>
                  <a:pt x="110" y="134"/>
                  <a:pt x="103" y="118"/>
                  <a:pt x="91" y="106"/>
                </a:cubicBezTo>
                <a:cubicBezTo>
                  <a:pt x="84" y="99"/>
                  <a:pt x="76" y="93"/>
                  <a:pt x="70" y="85"/>
                </a:cubicBezTo>
                <a:cubicBezTo>
                  <a:pt x="64" y="77"/>
                  <a:pt x="63" y="65"/>
                  <a:pt x="56" y="57"/>
                </a:cubicBezTo>
                <a:cubicBezTo>
                  <a:pt x="44" y="42"/>
                  <a:pt x="28" y="29"/>
                  <a:pt x="14" y="15"/>
                </a:cubicBezTo>
                <a:cubicBezTo>
                  <a:pt x="9" y="10"/>
                  <a:pt x="0" y="0"/>
                  <a:pt x="0" y="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7417" name="Oval 9"/>
          <p:cNvSpPr>
            <a:spLocks noChangeArrowheads="1"/>
          </p:cNvSpPr>
          <p:nvPr/>
        </p:nvSpPr>
        <p:spPr bwMode="auto">
          <a:xfrm>
            <a:off x="3779838" y="4581525"/>
            <a:ext cx="503237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18" name="Oval 10"/>
          <p:cNvSpPr>
            <a:spLocks noChangeArrowheads="1"/>
          </p:cNvSpPr>
          <p:nvPr/>
        </p:nvSpPr>
        <p:spPr bwMode="auto">
          <a:xfrm>
            <a:off x="7092950" y="6237288"/>
            <a:ext cx="503238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19" name="Oval 11"/>
          <p:cNvSpPr>
            <a:spLocks noChangeArrowheads="1"/>
          </p:cNvSpPr>
          <p:nvPr/>
        </p:nvSpPr>
        <p:spPr bwMode="auto">
          <a:xfrm>
            <a:off x="2916238" y="5013325"/>
            <a:ext cx="503237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20" name="Oval 12"/>
          <p:cNvSpPr>
            <a:spLocks noChangeArrowheads="1"/>
          </p:cNvSpPr>
          <p:nvPr/>
        </p:nvSpPr>
        <p:spPr bwMode="auto">
          <a:xfrm>
            <a:off x="2843213" y="5805488"/>
            <a:ext cx="503237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21" name="Oval 13"/>
          <p:cNvSpPr>
            <a:spLocks noChangeArrowheads="1"/>
          </p:cNvSpPr>
          <p:nvPr/>
        </p:nvSpPr>
        <p:spPr bwMode="auto">
          <a:xfrm>
            <a:off x="3851275" y="6021388"/>
            <a:ext cx="503238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22" name="Oval 14"/>
          <p:cNvSpPr>
            <a:spLocks noChangeArrowheads="1"/>
          </p:cNvSpPr>
          <p:nvPr/>
        </p:nvSpPr>
        <p:spPr bwMode="auto">
          <a:xfrm>
            <a:off x="4787900" y="6092825"/>
            <a:ext cx="503238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23" name="Oval 15"/>
          <p:cNvSpPr>
            <a:spLocks noChangeArrowheads="1"/>
          </p:cNvSpPr>
          <p:nvPr/>
        </p:nvSpPr>
        <p:spPr bwMode="auto">
          <a:xfrm>
            <a:off x="5940425" y="6165850"/>
            <a:ext cx="503238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24" name="Oval 16"/>
          <p:cNvSpPr>
            <a:spLocks noChangeArrowheads="1"/>
          </p:cNvSpPr>
          <p:nvPr/>
        </p:nvSpPr>
        <p:spPr bwMode="auto">
          <a:xfrm>
            <a:off x="3563938" y="3716338"/>
            <a:ext cx="503237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25" name="Oval 17"/>
          <p:cNvSpPr>
            <a:spLocks noChangeArrowheads="1"/>
          </p:cNvSpPr>
          <p:nvPr/>
        </p:nvSpPr>
        <p:spPr bwMode="auto">
          <a:xfrm>
            <a:off x="2627313" y="3068638"/>
            <a:ext cx="503237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26" name="Oval 18"/>
          <p:cNvSpPr>
            <a:spLocks noChangeArrowheads="1"/>
          </p:cNvSpPr>
          <p:nvPr/>
        </p:nvSpPr>
        <p:spPr bwMode="auto">
          <a:xfrm>
            <a:off x="1908175" y="2420938"/>
            <a:ext cx="503238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27" name="Oval 19"/>
          <p:cNvSpPr>
            <a:spLocks noChangeArrowheads="1"/>
          </p:cNvSpPr>
          <p:nvPr/>
        </p:nvSpPr>
        <p:spPr bwMode="auto">
          <a:xfrm>
            <a:off x="1258888" y="6021388"/>
            <a:ext cx="503237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28" name="Oval 20"/>
          <p:cNvSpPr>
            <a:spLocks noChangeArrowheads="1"/>
          </p:cNvSpPr>
          <p:nvPr/>
        </p:nvSpPr>
        <p:spPr bwMode="auto">
          <a:xfrm>
            <a:off x="1403350" y="5084763"/>
            <a:ext cx="503238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29" name="Oval 21"/>
          <p:cNvSpPr>
            <a:spLocks noChangeArrowheads="1"/>
          </p:cNvSpPr>
          <p:nvPr/>
        </p:nvSpPr>
        <p:spPr bwMode="auto">
          <a:xfrm>
            <a:off x="2124075" y="4437063"/>
            <a:ext cx="503238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30" name="Oval 22"/>
          <p:cNvSpPr>
            <a:spLocks noChangeArrowheads="1"/>
          </p:cNvSpPr>
          <p:nvPr/>
        </p:nvSpPr>
        <p:spPr bwMode="auto">
          <a:xfrm>
            <a:off x="2916238" y="4365625"/>
            <a:ext cx="503237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31" name="Oval 23"/>
          <p:cNvSpPr>
            <a:spLocks noChangeArrowheads="1"/>
          </p:cNvSpPr>
          <p:nvPr/>
        </p:nvSpPr>
        <p:spPr bwMode="auto">
          <a:xfrm>
            <a:off x="4716463" y="4508500"/>
            <a:ext cx="503237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32" name="Oval 24"/>
          <p:cNvSpPr>
            <a:spLocks noChangeArrowheads="1"/>
          </p:cNvSpPr>
          <p:nvPr/>
        </p:nvSpPr>
        <p:spPr bwMode="auto">
          <a:xfrm>
            <a:off x="5580063" y="4005263"/>
            <a:ext cx="503237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33" name="Oval 25"/>
          <p:cNvSpPr>
            <a:spLocks noChangeArrowheads="1"/>
          </p:cNvSpPr>
          <p:nvPr/>
        </p:nvSpPr>
        <p:spPr bwMode="auto">
          <a:xfrm>
            <a:off x="5940425" y="3068638"/>
            <a:ext cx="503238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34" name="Oval 26"/>
          <p:cNvSpPr>
            <a:spLocks noChangeArrowheads="1"/>
          </p:cNvSpPr>
          <p:nvPr/>
        </p:nvSpPr>
        <p:spPr bwMode="auto">
          <a:xfrm>
            <a:off x="6443663" y="2133600"/>
            <a:ext cx="503237" cy="5048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7411" name="Picture 3" descr="0_3a8a4_bb040935_XL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025" y="4972050"/>
            <a:ext cx="1225550" cy="1728788"/>
          </a:xfrm>
          <a:prstGeom prst="rect">
            <a:avLst/>
          </a:prstGeom>
          <a:noFill/>
        </p:spPr>
      </p:pic>
      <p:pic>
        <p:nvPicPr>
          <p:cNvPr id="17435" name="Picture 27" descr="ежик">
            <a:hlinkClick r:id="" action="ppaction://macro?name=DragandDrop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92275" y="1557338"/>
            <a:ext cx="517525" cy="647700"/>
          </a:xfrm>
          <a:prstGeom prst="rect">
            <a:avLst/>
          </a:prstGeom>
          <a:noFill/>
        </p:spPr>
      </p:pic>
      <p:pic>
        <p:nvPicPr>
          <p:cNvPr id="17413" name="Picture 5" descr="ежик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04100" y="5002213"/>
            <a:ext cx="1360488" cy="17002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Группа 41"/>
          <p:cNvGrpSpPr/>
          <p:nvPr/>
        </p:nvGrpSpPr>
        <p:grpSpPr>
          <a:xfrm>
            <a:off x="251520" y="188640"/>
            <a:ext cx="1743075" cy="1914525"/>
            <a:chOff x="251520" y="188640"/>
            <a:chExt cx="1743075" cy="1914525"/>
          </a:xfrm>
        </p:grpSpPr>
        <p:pic>
          <p:nvPicPr>
            <p:cNvPr id="16390" name="Picture 6" descr="tiutyirtuy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55650" y="908050"/>
              <a:ext cx="882650" cy="1152525"/>
            </a:xfrm>
            <a:prstGeom prst="rect">
              <a:avLst/>
            </a:prstGeom>
            <a:noFill/>
          </p:spPr>
        </p:pic>
        <p:pic>
          <p:nvPicPr>
            <p:cNvPr id="39" name="Рисунок 38" descr="Рисунок1.gif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51520" y="188640"/>
              <a:ext cx="1743075" cy="1914525"/>
            </a:xfrm>
            <a:prstGeom prst="rect">
              <a:avLst/>
            </a:prstGeom>
          </p:spPr>
        </p:pic>
      </p:grpSp>
      <p:grpSp>
        <p:nvGrpSpPr>
          <p:cNvPr id="41" name="Группа 40"/>
          <p:cNvGrpSpPr/>
          <p:nvPr/>
        </p:nvGrpSpPr>
        <p:grpSpPr>
          <a:xfrm>
            <a:off x="7020272" y="188640"/>
            <a:ext cx="1743075" cy="1917973"/>
            <a:chOff x="7020272" y="188640"/>
            <a:chExt cx="1743075" cy="1917973"/>
          </a:xfrm>
        </p:grpSpPr>
        <p:pic>
          <p:nvPicPr>
            <p:cNvPr id="16396" name="Picture 12" descr="матрёшка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7524750" y="1125538"/>
              <a:ext cx="579438" cy="981075"/>
            </a:xfrm>
            <a:prstGeom prst="rect">
              <a:avLst/>
            </a:prstGeom>
            <a:noFill/>
          </p:spPr>
        </p:pic>
        <p:pic>
          <p:nvPicPr>
            <p:cNvPr id="40" name="Рисунок 39" descr="Рисунок1.gif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20272" y="188640"/>
              <a:ext cx="1743075" cy="1914525"/>
            </a:xfrm>
            <a:prstGeom prst="rect">
              <a:avLst/>
            </a:prstGeom>
          </p:spPr>
        </p:pic>
      </p:grpSp>
      <p:grpSp>
        <p:nvGrpSpPr>
          <p:cNvPr id="43" name="Группа 42"/>
          <p:cNvGrpSpPr/>
          <p:nvPr/>
        </p:nvGrpSpPr>
        <p:grpSpPr>
          <a:xfrm>
            <a:off x="3563938" y="0"/>
            <a:ext cx="2513012" cy="2286000"/>
            <a:chOff x="3563938" y="0"/>
            <a:chExt cx="2513012" cy="2286000"/>
          </a:xfrm>
        </p:grpSpPr>
        <p:pic>
          <p:nvPicPr>
            <p:cNvPr id="16386" name="Picture 2" descr="3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3563938" y="0"/>
              <a:ext cx="2513012" cy="2286000"/>
            </a:xfrm>
            <a:prstGeom prst="rect">
              <a:avLst/>
            </a:prstGeom>
            <a:noFill/>
          </p:spPr>
        </p:pic>
        <p:pic>
          <p:nvPicPr>
            <p:cNvPr id="16398" name="Picture 14" descr="3292e747357ft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787900" y="1341438"/>
              <a:ext cx="792163" cy="792162"/>
            </a:xfrm>
            <a:prstGeom prst="rect">
              <a:avLst/>
            </a:prstGeom>
            <a:noFill/>
          </p:spPr>
        </p:pic>
      </p:grpSp>
      <p:sp>
        <p:nvSpPr>
          <p:cNvPr id="16399" name="Freeform 15"/>
          <p:cNvSpPr>
            <a:spLocks/>
          </p:cNvSpPr>
          <p:nvPr/>
        </p:nvSpPr>
        <p:spPr bwMode="auto">
          <a:xfrm>
            <a:off x="1025525" y="2085975"/>
            <a:ext cx="4821238" cy="4573588"/>
          </a:xfrm>
          <a:custGeom>
            <a:avLst/>
            <a:gdLst/>
            <a:ahLst/>
            <a:cxnLst>
              <a:cxn ang="0">
                <a:pos x="183" y="2873"/>
              </a:cxn>
              <a:cxn ang="0">
                <a:pos x="415" y="2851"/>
              </a:cxn>
              <a:cxn ang="0">
                <a:pos x="415" y="2851"/>
              </a:cxn>
              <a:cxn ang="0">
                <a:pos x="499" y="2837"/>
              </a:cxn>
              <a:cxn ang="0">
                <a:pos x="717" y="2781"/>
              </a:cxn>
              <a:cxn ang="0">
                <a:pos x="822" y="2760"/>
              </a:cxn>
              <a:cxn ang="0">
                <a:pos x="899" y="2732"/>
              </a:cxn>
              <a:cxn ang="0">
                <a:pos x="970" y="2704"/>
              </a:cxn>
              <a:cxn ang="0">
                <a:pos x="1096" y="2641"/>
              </a:cxn>
              <a:cxn ang="0">
                <a:pos x="1237" y="2479"/>
              </a:cxn>
              <a:cxn ang="0">
                <a:pos x="1279" y="2444"/>
              </a:cxn>
              <a:cxn ang="0">
                <a:pos x="1307" y="2402"/>
              </a:cxn>
              <a:cxn ang="0">
                <a:pos x="1335" y="2290"/>
              </a:cxn>
              <a:cxn ang="0">
                <a:pos x="1398" y="1798"/>
              </a:cxn>
              <a:cxn ang="0">
                <a:pos x="1468" y="1650"/>
              </a:cxn>
              <a:cxn ang="0">
                <a:pos x="1518" y="1594"/>
              </a:cxn>
              <a:cxn ang="0">
                <a:pos x="2262" y="1510"/>
              </a:cxn>
              <a:cxn ang="0">
                <a:pos x="2522" y="1475"/>
              </a:cxn>
              <a:cxn ang="0">
                <a:pos x="2648" y="1461"/>
              </a:cxn>
              <a:cxn ang="0">
                <a:pos x="2733" y="1440"/>
              </a:cxn>
              <a:cxn ang="0">
                <a:pos x="2824" y="1418"/>
              </a:cxn>
              <a:cxn ang="0">
                <a:pos x="2965" y="1369"/>
              </a:cxn>
              <a:cxn ang="0">
                <a:pos x="3007" y="1306"/>
              </a:cxn>
              <a:cxn ang="0">
                <a:pos x="3021" y="1264"/>
              </a:cxn>
              <a:cxn ang="0">
                <a:pos x="3028" y="1243"/>
              </a:cxn>
              <a:cxn ang="0">
                <a:pos x="3000" y="1032"/>
              </a:cxn>
              <a:cxn ang="0">
                <a:pos x="2943" y="927"/>
              </a:cxn>
              <a:cxn ang="0">
                <a:pos x="2908" y="878"/>
              </a:cxn>
              <a:cxn ang="0">
                <a:pos x="2803" y="807"/>
              </a:cxn>
              <a:cxn ang="0">
                <a:pos x="2677" y="772"/>
              </a:cxn>
              <a:cxn ang="0">
                <a:pos x="2389" y="744"/>
              </a:cxn>
              <a:cxn ang="0">
                <a:pos x="977" y="786"/>
              </a:cxn>
              <a:cxn ang="0">
                <a:pos x="668" y="779"/>
              </a:cxn>
              <a:cxn ang="0">
                <a:pos x="527" y="751"/>
              </a:cxn>
              <a:cxn ang="0">
                <a:pos x="485" y="737"/>
              </a:cxn>
              <a:cxn ang="0">
                <a:pos x="464" y="730"/>
              </a:cxn>
              <a:cxn ang="0">
                <a:pos x="330" y="660"/>
              </a:cxn>
              <a:cxn ang="0">
                <a:pos x="239" y="611"/>
              </a:cxn>
              <a:cxn ang="0">
                <a:pos x="197" y="569"/>
              </a:cxn>
              <a:cxn ang="0">
                <a:pos x="169" y="526"/>
              </a:cxn>
              <a:cxn ang="0">
                <a:pos x="127" y="456"/>
              </a:cxn>
              <a:cxn ang="0">
                <a:pos x="99" y="358"/>
              </a:cxn>
              <a:cxn ang="0">
                <a:pos x="42" y="168"/>
              </a:cxn>
              <a:cxn ang="0">
                <a:pos x="0" y="0"/>
              </a:cxn>
            </a:cxnLst>
            <a:rect l="0" t="0" r="r" b="b"/>
            <a:pathLst>
              <a:path w="3037" h="2881">
                <a:moveTo>
                  <a:pt x="183" y="2873"/>
                </a:moveTo>
                <a:cubicBezTo>
                  <a:pt x="378" y="2865"/>
                  <a:pt x="302" y="2881"/>
                  <a:pt x="415" y="2851"/>
                </a:cubicBezTo>
                <a:lnTo>
                  <a:pt x="415" y="2851"/>
                </a:lnTo>
                <a:cubicBezTo>
                  <a:pt x="443" y="2846"/>
                  <a:pt x="499" y="2837"/>
                  <a:pt x="499" y="2837"/>
                </a:cubicBezTo>
                <a:cubicBezTo>
                  <a:pt x="574" y="2809"/>
                  <a:pt x="637" y="2789"/>
                  <a:pt x="717" y="2781"/>
                </a:cubicBezTo>
                <a:cubicBezTo>
                  <a:pt x="751" y="2774"/>
                  <a:pt x="790" y="2773"/>
                  <a:pt x="822" y="2760"/>
                </a:cubicBezTo>
                <a:cubicBezTo>
                  <a:pt x="901" y="2728"/>
                  <a:pt x="829" y="2746"/>
                  <a:pt x="899" y="2732"/>
                </a:cubicBezTo>
                <a:cubicBezTo>
                  <a:pt x="923" y="2716"/>
                  <a:pt x="945" y="2715"/>
                  <a:pt x="970" y="2704"/>
                </a:cubicBezTo>
                <a:cubicBezTo>
                  <a:pt x="1014" y="2684"/>
                  <a:pt x="1050" y="2653"/>
                  <a:pt x="1096" y="2641"/>
                </a:cubicBezTo>
                <a:cubicBezTo>
                  <a:pt x="1148" y="2589"/>
                  <a:pt x="1184" y="2530"/>
                  <a:pt x="1237" y="2479"/>
                </a:cubicBezTo>
                <a:cubicBezTo>
                  <a:pt x="1274" y="2443"/>
                  <a:pt x="1243" y="2490"/>
                  <a:pt x="1279" y="2444"/>
                </a:cubicBezTo>
                <a:cubicBezTo>
                  <a:pt x="1289" y="2431"/>
                  <a:pt x="1307" y="2402"/>
                  <a:pt x="1307" y="2402"/>
                </a:cubicBezTo>
                <a:cubicBezTo>
                  <a:pt x="1316" y="2364"/>
                  <a:pt x="1327" y="2328"/>
                  <a:pt x="1335" y="2290"/>
                </a:cubicBezTo>
                <a:cubicBezTo>
                  <a:pt x="1338" y="2175"/>
                  <a:pt x="1308" y="1918"/>
                  <a:pt x="1398" y="1798"/>
                </a:cubicBezTo>
                <a:cubicBezTo>
                  <a:pt x="1417" y="1740"/>
                  <a:pt x="1434" y="1702"/>
                  <a:pt x="1468" y="1650"/>
                </a:cubicBezTo>
                <a:cubicBezTo>
                  <a:pt x="1480" y="1632"/>
                  <a:pt x="1499" y="1600"/>
                  <a:pt x="1518" y="1594"/>
                </a:cubicBezTo>
                <a:cubicBezTo>
                  <a:pt x="1733" y="1522"/>
                  <a:pt x="2047" y="1520"/>
                  <a:pt x="2262" y="1510"/>
                </a:cubicBezTo>
                <a:cubicBezTo>
                  <a:pt x="2349" y="1496"/>
                  <a:pt x="2434" y="1482"/>
                  <a:pt x="2522" y="1475"/>
                </a:cubicBezTo>
                <a:cubicBezTo>
                  <a:pt x="2581" y="1455"/>
                  <a:pt x="2514" y="1476"/>
                  <a:pt x="2648" y="1461"/>
                </a:cubicBezTo>
                <a:cubicBezTo>
                  <a:pt x="2677" y="1458"/>
                  <a:pt x="2705" y="1446"/>
                  <a:pt x="2733" y="1440"/>
                </a:cubicBezTo>
                <a:cubicBezTo>
                  <a:pt x="2777" y="1411"/>
                  <a:pt x="2736" y="1433"/>
                  <a:pt x="2824" y="1418"/>
                </a:cubicBezTo>
                <a:cubicBezTo>
                  <a:pt x="2872" y="1410"/>
                  <a:pt x="2924" y="1395"/>
                  <a:pt x="2965" y="1369"/>
                </a:cubicBezTo>
                <a:cubicBezTo>
                  <a:pt x="2980" y="1349"/>
                  <a:pt x="2997" y="1329"/>
                  <a:pt x="3007" y="1306"/>
                </a:cubicBezTo>
                <a:cubicBezTo>
                  <a:pt x="3013" y="1293"/>
                  <a:pt x="3016" y="1278"/>
                  <a:pt x="3021" y="1264"/>
                </a:cubicBezTo>
                <a:cubicBezTo>
                  <a:pt x="3023" y="1257"/>
                  <a:pt x="3028" y="1243"/>
                  <a:pt x="3028" y="1243"/>
                </a:cubicBezTo>
                <a:cubicBezTo>
                  <a:pt x="3025" y="1187"/>
                  <a:pt x="3037" y="1088"/>
                  <a:pt x="3000" y="1032"/>
                </a:cubicBezTo>
                <a:cubicBezTo>
                  <a:pt x="2990" y="991"/>
                  <a:pt x="2966" y="962"/>
                  <a:pt x="2943" y="927"/>
                </a:cubicBezTo>
                <a:cubicBezTo>
                  <a:pt x="2925" y="899"/>
                  <a:pt x="2936" y="898"/>
                  <a:pt x="2908" y="878"/>
                </a:cubicBezTo>
                <a:cubicBezTo>
                  <a:pt x="2873" y="853"/>
                  <a:pt x="2839" y="835"/>
                  <a:pt x="2803" y="807"/>
                </a:cubicBezTo>
                <a:cubicBezTo>
                  <a:pt x="2770" y="782"/>
                  <a:pt x="2715" y="781"/>
                  <a:pt x="2677" y="772"/>
                </a:cubicBezTo>
                <a:cubicBezTo>
                  <a:pt x="2611" y="730"/>
                  <a:pt x="2431" y="745"/>
                  <a:pt x="2389" y="744"/>
                </a:cubicBezTo>
                <a:cubicBezTo>
                  <a:pt x="1914" y="753"/>
                  <a:pt x="1451" y="780"/>
                  <a:pt x="977" y="786"/>
                </a:cubicBezTo>
                <a:cubicBezTo>
                  <a:pt x="874" y="784"/>
                  <a:pt x="771" y="783"/>
                  <a:pt x="668" y="779"/>
                </a:cubicBezTo>
                <a:cubicBezTo>
                  <a:pt x="623" y="777"/>
                  <a:pt x="572" y="757"/>
                  <a:pt x="527" y="751"/>
                </a:cubicBezTo>
                <a:cubicBezTo>
                  <a:pt x="513" y="746"/>
                  <a:pt x="499" y="742"/>
                  <a:pt x="485" y="737"/>
                </a:cubicBezTo>
                <a:cubicBezTo>
                  <a:pt x="478" y="735"/>
                  <a:pt x="464" y="730"/>
                  <a:pt x="464" y="730"/>
                </a:cubicBezTo>
                <a:cubicBezTo>
                  <a:pt x="426" y="692"/>
                  <a:pt x="378" y="681"/>
                  <a:pt x="330" y="660"/>
                </a:cubicBezTo>
                <a:cubicBezTo>
                  <a:pt x="297" y="646"/>
                  <a:pt x="273" y="622"/>
                  <a:pt x="239" y="611"/>
                </a:cubicBezTo>
                <a:cubicBezTo>
                  <a:pt x="225" y="597"/>
                  <a:pt x="211" y="583"/>
                  <a:pt x="197" y="569"/>
                </a:cubicBezTo>
                <a:cubicBezTo>
                  <a:pt x="185" y="557"/>
                  <a:pt x="169" y="526"/>
                  <a:pt x="169" y="526"/>
                </a:cubicBezTo>
                <a:cubicBezTo>
                  <a:pt x="161" y="493"/>
                  <a:pt x="142" y="485"/>
                  <a:pt x="127" y="456"/>
                </a:cubicBezTo>
                <a:cubicBezTo>
                  <a:pt x="112" y="426"/>
                  <a:pt x="112" y="389"/>
                  <a:pt x="99" y="358"/>
                </a:cubicBezTo>
                <a:cubicBezTo>
                  <a:pt x="74" y="296"/>
                  <a:pt x="54" y="235"/>
                  <a:pt x="42" y="168"/>
                </a:cubicBezTo>
                <a:cubicBezTo>
                  <a:pt x="33" y="116"/>
                  <a:pt x="39" y="39"/>
                  <a:pt x="0" y="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400" name="Freeform 16"/>
          <p:cNvSpPr>
            <a:spLocks/>
          </p:cNvSpPr>
          <p:nvPr/>
        </p:nvSpPr>
        <p:spPr bwMode="auto">
          <a:xfrm>
            <a:off x="4516438" y="2130425"/>
            <a:ext cx="3727450" cy="4616450"/>
          </a:xfrm>
          <a:custGeom>
            <a:avLst/>
            <a:gdLst/>
            <a:ahLst/>
            <a:cxnLst>
              <a:cxn ang="0">
                <a:pos x="204" y="2908"/>
              </a:cxn>
              <a:cxn ang="0">
                <a:pos x="485" y="2880"/>
              </a:cxn>
              <a:cxn ang="0">
                <a:pos x="604" y="2845"/>
              </a:cxn>
              <a:cxn ang="0">
                <a:pos x="667" y="2816"/>
              </a:cxn>
              <a:cxn ang="0">
                <a:pos x="695" y="2795"/>
              </a:cxn>
              <a:cxn ang="0">
                <a:pos x="737" y="2781"/>
              </a:cxn>
              <a:cxn ang="0">
                <a:pos x="815" y="2725"/>
              </a:cxn>
              <a:cxn ang="0">
                <a:pos x="822" y="2704"/>
              </a:cxn>
              <a:cxn ang="0">
                <a:pos x="864" y="2676"/>
              </a:cxn>
              <a:cxn ang="0">
                <a:pos x="899" y="2585"/>
              </a:cxn>
              <a:cxn ang="0">
                <a:pos x="913" y="2542"/>
              </a:cxn>
              <a:cxn ang="0">
                <a:pos x="850" y="2149"/>
              </a:cxn>
              <a:cxn ang="0">
                <a:pos x="815" y="2065"/>
              </a:cxn>
              <a:cxn ang="0">
                <a:pos x="744" y="1945"/>
              </a:cxn>
              <a:cxn ang="0">
                <a:pos x="702" y="1903"/>
              </a:cxn>
              <a:cxn ang="0">
                <a:pos x="555" y="1742"/>
              </a:cxn>
              <a:cxn ang="0">
                <a:pos x="463" y="1650"/>
              </a:cxn>
              <a:cxn ang="0">
                <a:pos x="358" y="1559"/>
              </a:cxn>
              <a:cxn ang="0">
                <a:pos x="190" y="1426"/>
              </a:cxn>
              <a:cxn ang="0">
                <a:pos x="112" y="1355"/>
              </a:cxn>
              <a:cxn ang="0">
                <a:pos x="63" y="1313"/>
              </a:cxn>
              <a:cxn ang="0">
                <a:pos x="0" y="1145"/>
              </a:cxn>
              <a:cxn ang="0">
                <a:pos x="7" y="1053"/>
              </a:cxn>
              <a:cxn ang="0">
                <a:pos x="140" y="871"/>
              </a:cxn>
              <a:cxn ang="0">
                <a:pos x="309" y="744"/>
              </a:cxn>
              <a:cxn ang="0">
                <a:pos x="400" y="702"/>
              </a:cxn>
              <a:cxn ang="0">
                <a:pos x="471" y="688"/>
              </a:cxn>
              <a:cxn ang="0">
                <a:pos x="506" y="681"/>
              </a:cxn>
              <a:cxn ang="0">
                <a:pos x="681" y="646"/>
              </a:cxn>
              <a:cxn ang="0">
                <a:pos x="1552" y="639"/>
              </a:cxn>
              <a:cxn ang="0">
                <a:pos x="1679" y="611"/>
              </a:cxn>
              <a:cxn ang="0">
                <a:pos x="1763" y="576"/>
              </a:cxn>
              <a:cxn ang="0">
                <a:pos x="1889" y="534"/>
              </a:cxn>
              <a:cxn ang="0">
                <a:pos x="1946" y="505"/>
              </a:cxn>
              <a:cxn ang="0">
                <a:pos x="1988" y="491"/>
              </a:cxn>
              <a:cxn ang="0">
                <a:pos x="2177" y="358"/>
              </a:cxn>
              <a:cxn ang="0">
                <a:pos x="2262" y="295"/>
              </a:cxn>
              <a:cxn ang="0">
                <a:pos x="2283" y="281"/>
              </a:cxn>
              <a:cxn ang="0">
                <a:pos x="2332" y="0"/>
              </a:cxn>
            </a:cxnLst>
            <a:rect l="0" t="0" r="r" b="b"/>
            <a:pathLst>
              <a:path w="2348" h="2908">
                <a:moveTo>
                  <a:pt x="204" y="2908"/>
                </a:moveTo>
                <a:cubicBezTo>
                  <a:pt x="306" y="2904"/>
                  <a:pt x="387" y="2896"/>
                  <a:pt x="485" y="2880"/>
                </a:cubicBezTo>
                <a:cubicBezTo>
                  <a:pt x="524" y="2867"/>
                  <a:pt x="564" y="2853"/>
                  <a:pt x="604" y="2845"/>
                </a:cubicBezTo>
                <a:cubicBezTo>
                  <a:pt x="623" y="2824"/>
                  <a:pt x="640" y="2823"/>
                  <a:pt x="667" y="2816"/>
                </a:cubicBezTo>
                <a:cubicBezTo>
                  <a:pt x="676" y="2809"/>
                  <a:pt x="685" y="2800"/>
                  <a:pt x="695" y="2795"/>
                </a:cubicBezTo>
                <a:cubicBezTo>
                  <a:pt x="708" y="2788"/>
                  <a:pt x="737" y="2781"/>
                  <a:pt x="737" y="2781"/>
                </a:cubicBezTo>
                <a:cubicBezTo>
                  <a:pt x="764" y="2761"/>
                  <a:pt x="791" y="2749"/>
                  <a:pt x="815" y="2725"/>
                </a:cubicBezTo>
                <a:cubicBezTo>
                  <a:pt x="817" y="2718"/>
                  <a:pt x="817" y="2709"/>
                  <a:pt x="822" y="2704"/>
                </a:cubicBezTo>
                <a:cubicBezTo>
                  <a:pt x="834" y="2692"/>
                  <a:pt x="864" y="2676"/>
                  <a:pt x="864" y="2676"/>
                </a:cubicBezTo>
                <a:cubicBezTo>
                  <a:pt x="879" y="2646"/>
                  <a:pt x="889" y="2616"/>
                  <a:pt x="899" y="2585"/>
                </a:cubicBezTo>
                <a:cubicBezTo>
                  <a:pt x="904" y="2571"/>
                  <a:pt x="913" y="2542"/>
                  <a:pt x="913" y="2542"/>
                </a:cubicBezTo>
                <a:cubicBezTo>
                  <a:pt x="908" y="2382"/>
                  <a:pt x="916" y="2282"/>
                  <a:pt x="850" y="2149"/>
                </a:cubicBezTo>
                <a:cubicBezTo>
                  <a:pt x="783" y="2014"/>
                  <a:pt x="878" y="2149"/>
                  <a:pt x="815" y="2065"/>
                </a:cubicBezTo>
                <a:cubicBezTo>
                  <a:pt x="803" y="2029"/>
                  <a:pt x="770" y="1974"/>
                  <a:pt x="744" y="1945"/>
                </a:cubicBezTo>
                <a:cubicBezTo>
                  <a:pt x="731" y="1930"/>
                  <a:pt x="713" y="1919"/>
                  <a:pt x="702" y="1903"/>
                </a:cubicBezTo>
                <a:cubicBezTo>
                  <a:pt x="663" y="1844"/>
                  <a:pt x="615" y="1782"/>
                  <a:pt x="555" y="1742"/>
                </a:cubicBezTo>
                <a:cubicBezTo>
                  <a:pt x="530" y="1704"/>
                  <a:pt x="492" y="1684"/>
                  <a:pt x="463" y="1650"/>
                </a:cubicBezTo>
                <a:cubicBezTo>
                  <a:pt x="434" y="1616"/>
                  <a:pt x="402" y="1574"/>
                  <a:pt x="358" y="1559"/>
                </a:cubicBezTo>
                <a:cubicBezTo>
                  <a:pt x="308" y="1509"/>
                  <a:pt x="248" y="1466"/>
                  <a:pt x="190" y="1426"/>
                </a:cubicBezTo>
                <a:cubicBezTo>
                  <a:pt x="161" y="1406"/>
                  <a:pt x="140" y="1376"/>
                  <a:pt x="112" y="1355"/>
                </a:cubicBezTo>
                <a:cubicBezTo>
                  <a:pt x="91" y="1340"/>
                  <a:pt x="79" y="1332"/>
                  <a:pt x="63" y="1313"/>
                </a:cubicBezTo>
                <a:cubicBezTo>
                  <a:pt x="22" y="1264"/>
                  <a:pt x="13" y="1205"/>
                  <a:pt x="0" y="1145"/>
                </a:cubicBezTo>
                <a:cubicBezTo>
                  <a:pt x="2" y="1114"/>
                  <a:pt x="3" y="1084"/>
                  <a:pt x="7" y="1053"/>
                </a:cubicBezTo>
                <a:cubicBezTo>
                  <a:pt x="16" y="982"/>
                  <a:pt x="100" y="924"/>
                  <a:pt x="140" y="871"/>
                </a:cubicBezTo>
                <a:cubicBezTo>
                  <a:pt x="164" y="799"/>
                  <a:pt x="249" y="774"/>
                  <a:pt x="309" y="744"/>
                </a:cubicBezTo>
                <a:cubicBezTo>
                  <a:pt x="341" y="728"/>
                  <a:pt x="363" y="709"/>
                  <a:pt x="400" y="702"/>
                </a:cubicBezTo>
                <a:cubicBezTo>
                  <a:pt x="424" y="697"/>
                  <a:pt x="447" y="693"/>
                  <a:pt x="471" y="688"/>
                </a:cubicBezTo>
                <a:cubicBezTo>
                  <a:pt x="483" y="686"/>
                  <a:pt x="506" y="681"/>
                  <a:pt x="506" y="681"/>
                </a:cubicBezTo>
                <a:cubicBezTo>
                  <a:pt x="558" y="655"/>
                  <a:pt x="623" y="647"/>
                  <a:pt x="681" y="646"/>
                </a:cubicBezTo>
                <a:cubicBezTo>
                  <a:pt x="971" y="642"/>
                  <a:pt x="1262" y="641"/>
                  <a:pt x="1552" y="639"/>
                </a:cubicBezTo>
                <a:cubicBezTo>
                  <a:pt x="1596" y="633"/>
                  <a:pt x="1636" y="622"/>
                  <a:pt x="1679" y="611"/>
                </a:cubicBezTo>
                <a:cubicBezTo>
                  <a:pt x="1708" y="592"/>
                  <a:pt x="1729" y="583"/>
                  <a:pt x="1763" y="576"/>
                </a:cubicBezTo>
                <a:cubicBezTo>
                  <a:pt x="1798" y="553"/>
                  <a:pt x="1849" y="547"/>
                  <a:pt x="1889" y="534"/>
                </a:cubicBezTo>
                <a:cubicBezTo>
                  <a:pt x="1909" y="527"/>
                  <a:pt x="1927" y="515"/>
                  <a:pt x="1946" y="505"/>
                </a:cubicBezTo>
                <a:cubicBezTo>
                  <a:pt x="1959" y="498"/>
                  <a:pt x="1988" y="491"/>
                  <a:pt x="1988" y="491"/>
                </a:cubicBezTo>
                <a:cubicBezTo>
                  <a:pt x="2042" y="437"/>
                  <a:pt x="2115" y="401"/>
                  <a:pt x="2177" y="358"/>
                </a:cubicBezTo>
                <a:cubicBezTo>
                  <a:pt x="2207" y="337"/>
                  <a:pt x="2231" y="315"/>
                  <a:pt x="2262" y="295"/>
                </a:cubicBezTo>
                <a:cubicBezTo>
                  <a:pt x="2269" y="290"/>
                  <a:pt x="2283" y="281"/>
                  <a:pt x="2283" y="281"/>
                </a:cubicBezTo>
                <a:cubicBezTo>
                  <a:pt x="2348" y="181"/>
                  <a:pt x="2332" y="144"/>
                  <a:pt x="2332" y="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401" name="Freeform 17"/>
          <p:cNvSpPr>
            <a:spLocks/>
          </p:cNvSpPr>
          <p:nvPr/>
        </p:nvSpPr>
        <p:spPr bwMode="auto">
          <a:xfrm>
            <a:off x="5795963" y="2133600"/>
            <a:ext cx="1787525" cy="4613275"/>
          </a:xfrm>
          <a:custGeom>
            <a:avLst/>
            <a:gdLst/>
            <a:ahLst/>
            <a:cxnLst>
              <a:cxn ang="0">
                <a:pos x="1752" y="2810"/>
              </a:cxn>
              <a:cxn ang="0">
                <a:pos x="1745" y="2782"/>
              </a:cxn>
              <a:cxn ang="0">
                <a:pos x="1632" y="2718"/>
              </a:cxn>
              <a:cxn ang="0">
                <a:pos x="1274" y="2606"/>
              </a:cxn>
              <a:cxn ang="0">
                <a:pos x="1162" y="2571"/>
              </a:cxn>
              <a:cxn ang="0">
                <a:pos x="1070" y="2501"/>
              </a:cxn>
              <a:cxn ang="0">
                <a:pos x="1028" y="2416"/>
              </a:cxn>
              <a:cxn ang="0">
                <a:pos x="979" y="2199"/>
              </a:cxn>
              <a:cxn ang="0">
                <a:pos x="1155" y="1482"/>
              </a:cxn>
              <a:cxn ang="0">
                <a:pos x="1225" y="1419"/>
              </a:cxn>
              <a:cxn ang="0">
                <a:pos x="1295" y="1363"/>
              </a:cxn>
              <a:cxn ang="0">
                <a:pos x="1379" y="1292"/>
              </a:cxn>
              <a:cxn ang="0">
                <a:pos x="1414" y="1243"/>
              </a:cxn>
              <a:cxn ang="0">
                <a:pos x="1527" y="1152"/>
              </a:cxn>
              <a:cxn ang="0">
                <a:pos x="1625" y="1040"/>
              </a:cxn>
              <a:cxn ang="0">
                <a:pos x="1716" y="822"/>
              </a:cxn>
              <a:cxn ang="0">
                <a:pos x="1702" y="688"/>
              </a:cxn>
              <a:cxn ang="0">
                <a:pos x="1414" y="513"/>
              </a:cxn>
              <a:cxn ang="0">
                <a:pos x="1288" y="464"/>
              </a:cxn>
              <a:cxn ang="0">
                <a:pos x="789" y="379"/>
              </a:cxn>
              <a:cxn ang="0">
                <a:pos x="579" y="351"/>
              </a:cxn>
              <a:cxn ang="0">
                <a:pos x="382" y="302"/>
              </a:cxn>
              <a:cxn ang="0">
                <a:pos x="241" y="260"/>
              </a:cxn>
              <a:cxn ang="0">
                <a:pos x="59" y="155"/>
              </a:cxn>
              <a:cxn ang="0">
                <a:pos x="17" y="56"/>
              </a:cxn>
              <a:cxn ang="0">
                <a:pos x="3" y="35"/>
              </a:cxn>
              <a:cxn ang="0">
                <a:pos x="3" y="0"/>
              </a:cxn>
            </a:cxnLst>
            <a:rect l="0" t="0" r="r" b="b"/>
            <a:pathLst>
              <a:path w="1752" h="2810">
                <a:moveTo>
                  <a:pt x="1752" y="2810"/>
                </a:moveTo>
                <a:cubicBezTo>
                  <a:pt x="1750" y="2801"/>
                  <a:pt x="1750" y="2790"/>
                  <a:pt x="1745" y="2782"/>
                </a:cubicBezTo>
                <a:cubicBezTo>
                  <a:pt x="1734" y="2766"/>
                  <a:pt x="1655" y="2730"/>
                  <a:pt x="1632" y="2718"/>
                </a:cubicBezTo>
                <a:cubicBezTo>
                  <a:pt x="1519" y="2662"/>
                  <a:pt x="1398" y="2633"/>
                  <a:pt x="1274" y="2606"/>
                </a:cubicBezTo>
                <a:cubicBezTo>
                  <a:pt x="1236" y="2598"/>
                  <a:pt x="1200" y="2581"/>
                  <a:pt x="1162" y="2571"/>
                </a:cubicBezTo>
                <a:cubicBezTo>
                  <a:pt x="1130" y="2550"/>
                  <a:pt x="1095" y="2531"/>
                  <a:pt x="1070" y="2501"/>
                </a:cubicBezTo>
                <a:cubicBezTo>
                  <a:pt x="1049" y="2476"/>
                  <a:pt x="1046" y="2443"/>
                  <a:pt x="1028" y="2416"/>
                </a:cubicBezTo>
                <a:cubicBezTo>
                  <a:pt x="1013" y="2342"/>
                  <a:pt x="991" y="2273"/>
                  <a:pt x="979" y="2199"/>
                </a:cubicBezTo>
                <a:cubicBezTo>
                  <a:pt x="984" y="1947"/>
                  <a:pt x="962" y="1671"/>
                  <a:pt x="1155" y="1482"/>
                </a:cubicBezTo>
                <a:cubicBezTo>
                  <a:pt x="1181" y="1456"/>
                  <a:pt x="1191" y="1440"/>
                  <a:pt x="1225" y="1419"/>
                </a:cubicBezTo>
                <a:cubicBezTo>
                  <a:pt x="1244" y="1391"/>
                  <a:pt x="1265" y="1378"/>
                  <a:pt x="1295" y="1363"/>
                </a:cubicBezTo>
                <a:cubicBezTo>
                  <a:pt x="1317" y="1331"/>
                  <a:pt x="1347" y="1314"/>
                  <a:pt x="1379" y="1292"/>
                </a:cubicBezTo>
                <a:cubicBezTo>
                  <a:pt x="1410" y="1271"/>
                  <a:pt x="1393" y="1272"/>
                  <a:pt x="1414" y="1243"/>
                </a:cubicBezTo>
                <a:cubicBezTo>
                  <a:pt x="1433" y="1216"/>
                  <a:pt x="1498" y="1171"/>
                  <a:pt x="1527" y="1152"/>
                </a:cubicBezTo>
                <a:cubicBezTo>
                  <a:pt x="1556" y="1108"/>
                  <a:pt x="1594" y="1081"/>
                  <a:pt x="1625" y="1040"/>
                </a:cubicBezTo>
                <a:cubicBezTo>
                  <a:pt x="1677" y="969"/>
                  <a:pt x="1704" y="908"/>
                  <a:pt x="1716" y="822"/>
                </a:cubicBezTo>
                <a:cubicBezTo>
                  <a:pt x="1716" y="819"/>
                  <a:pt x="1716" y="720"/>
                  <a:pt x="1702" y="688"/>
                </a:cubicBezTo>
                <a:cubicBezTo>
                  <a:pt x="1646" y="558"/>
                  <a:pt x="1540" y="538"/>
                  <a:pt x="1414" y="513"/>
                </a:cubicBezTo>
                <a:cubicBezTo>
                  <a:pt x="1369" y="495"/>
                  <a:pt x="1337" y="472"/>
                  <a:pt x="1288" y="464"/>
                </a:cubicBezTo>
                <a:cubicBezTo>
                  <a:pt x="1134" y="402"/>
                  <a:pt x="952" y="399"/>
                  <a:pt x="789" y="379"/>
                </a:cubicBezTo>
                <a:cubicBezTo>
                  <a:pt x="721" y="356"/>
                  <a:pt x="648" y="365"/>
                  <a:pt x="579" y="351"/>
                </a:cubicBezTo>
                <a:cubicBezTo>
                  <a:pt x="513" y="338"/>
                  <a:pt x="449" y="315"/>
                  <a:pt x="382" y="302"/>
                </a:cubicBezTo>
                <a:cubicBezTo>
                  <a:pt x="338" y="280"/>
                  <a:pt x="288" y="276"/>
                  <a:pt x="241" y="260"/>
                </a:cubicBezTo>
                <a:cubicBezTo>
                  <a:pt x="170" y="236"/>
                  <a:pt x="119" y="195"/>
                  <a:pt x="59" y="155"/>
                </a:cubicBezTo>
                <a:cubicBezTo>
                  <a:pt x="39" y="124"/>
                  <a:pt x="33" y="89"/>
                  <a:pt x="17" y="56"/>
                </a:cubicBezTo>
                <a:cubicBezTo>
                  <a:pt x="13" y="48"/>
                  <a:pt x="5" y="43"/>
                  <a:pt x="3" y="35"/>
                </a:cubicBezTo>
                <a:cubicBezTo>
                  <a:pt x="0" y="24"/>
                  <a:pt x="3" y="12"/>
                  <a:pt x="3" y="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6402" name="Oval 18"/>
          <p:cNvSpPr>
            <a:spLocks noChangeArrowheads="1"/>
          </p:cNvSpPr>
          <p:nvPr/>
        </p:nvSpPr>
        <p:spPr bwMode="auto">
          <a:xfrm>
            <a:off x="4643438" y="4221163"/>
            <a:ext cx="504825" cy="5032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3" name="Oval 19"/>
          <p:cNvSpPr>
            <a:spLocks noChangeArrowheads="1"/>
          </p:cNvSpPr>
          <p:nvPr/>
        </p:nvSpPr>
        <p:spPr bwMode="auto">
          <a:xfrm>
            <a:off x="4787900" y="3068638"/>
            <a:ext cx="504825" cy="5032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4" name="Oval 20"/>
          <p:cNvSpPr>
            <a:spLocks noChangeArrowheads="1"/>
          </p:cNvSpPr>
          <p:nvPr/>
        </p:nvSpPr>
        <p:spPr bwMode="auto">
          <a:xfrm>
            <a:off x="7164388" y="2852738"/>
            <a:ext cx="504825" cy="5032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5" name="Oval 21"/>
          <p:cNvSpPr>
            <a:spLocks noChangeArrowheads="1"/>
          </p:cNvSpPr>
          <p:nvPr/>
        </p:nvSpPr>
        <p:spPr bwMode="auto">
          <a:xfrm>
            <a:off x="7956550" y="2133600"/>
            <a:ext cx="504825" cy="5032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6" name="Oval 22"/>
          <p:cNvSpPr>
            <a:spLocks noChangeArrowheads="1"/>
          </p:cNvSpPr>
          <p:nvPr/>
        </p:nvSpPr>
        <p:spPr bwMode="auto">
          <a:xfrm>
            <a:off x="5651500" y="2060575"/>
            <a:ext cx="504825" cy="5032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8" name="Oval 24"/>
          <p:cNvSpPr>
            <a:spLocks noChangeArrowheads="1"/>
          </p:cNvSpPr>
          <p:nvPr/>
        </p:nvSpPr>
        <p:spPr bwMode="auto">
          <a:xfrm>
            <a:off x="1258888" y="6354763"/>
            <a:ext cx="504825" cy="5032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09" name="Oval 25"/>
          <p:cNvSpPr>
            <a:spLocks noChangeArrowheads="1"/>
          </p:cNvSpPr>
          <p:nvPr/>
        </p:nvSpPr>
        <p:spPr bwMode="auto">
          <a:xfrm>
            <a:off x="4787900" y="6354763"/>
            <a:ext cx="504825" cy="5032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0" name="Oval 26"/>
          <p:cNvSpPr>
            <a:spLocks noChangeArrowheads="1"/>
          </p:cNvSpPr>
          <p:nvPr/>
        </p:nvSpPr>
        <p:spPr bwMode="auto">
          <a:xfrm>
            <a:off x="7092950" y="6354763"/>
            <a:ext cx="504825" cy="5032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1" name="Oval 27"/>
          <p:cNvSpPr>
            <a:spLocks noChangeArrowheads="1"/>
          </p:cNvSpPr>
          <p:nvPr/>
        </p:nvSpPr>
        <p:spPr bwMode="auto">
          <a:xfrm>
            <a:off x="5651500" y="5949950"/>
            <a:ext cx="504825" cy="5032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2" name="Oval 28"/>
          <p:cNvSpPr>
            <a:spLocks noChangeArrowheads="1"/>
          </p:cNvSpPr>
          <p:nvPr/>
        </p:nvSpPr>
        <p:spPr bwMode="auto">
          <a:xfrm>
            <a:off x="5435600" y="5013325"/>
            <a:ext cx="504825" cy="5032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3" name="Oval 29"/>
          <p:cNvSpPr>
            <a:spLocks noChangeArrowheads="1"/>
          </p:cNvSpPr>
          <p:nvPr/>
        </p:nvSpPr>
        <p:spPr bwMode="auto">
          <a:xfrm>
            <a:off x="7164388" y="3573463"/>
            <a:ext cx="504825" cy="5032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4" name="Oval 30"/>
          <p:cNvSpPr>
            <a:spLocks noChangeArrowheads="1"/>
          </p:cNvSpPr>
          <p:nvPr/>
        </p:nvSpPr>
        <p:spPr bwMode="auto">
          <a:xfrm>
            <a:off x="6659563" y="4437063"/>
            <a:ext cx="504825" cy="5032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5" name="Oval 31"/>
          <p:cNvSpPr>
            <a:spLocks noChangeArrowheads="1"/>
          </p:cNvSpPr>
          <p:nvPr/>
        </p:nvSpPr>
        <p:spPr bwMode="auto">
          <a:xfrm>
            <a:off x="6588125" y="5516563"/>
            <a:ext cx="504825" cy="5032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19" name="Oval 35"/>
          <p:cNvSpPr>
            <a:spLocks noChangeArrowheads="1"/>
          </p:cNvSpPr>
          <p:nvPr/>
        </p:nvSpPr>
        <p:spPr bwMode="auto">
          <a:xfrm>
            <a:off x="6372225" y="2492375"/>
            <a:ext cx="504825" cy="5032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1" name="Oval 37"/>
          <p:cNvSpPr>
            <a:spLocks noChangeArrowheads="1"/>
          </p:cNvSpPr>
          <p:nvPr/>
        </p:nvSpPr>
        <p:spPr bwMode="auto">
          <a:xfrm>
            <a:off x="5795963" y="2924175"/>
            <a:ext cx="504825" cy="5032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2" name="Oval 38"/>
          <p:cNvSpPr>
            <a:spLocks noChangeArrowheads="1"/>
          </p:cNvSpPr>
          <p:nvPr/>
        </p:nvSpPr>
        <p:spPr bwMode="auto">
          <a:xfrm>
            <a:off x="5435600" y="3644900"/>
            <a:ext cx="504825" cy="5032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3" name="Oval 39"/>
          <p:cNvSpPr>
            <a:spLocks noChangeArrowheads="1"/>
          </p:cNvSpPr>
          <p:nvPr/>
        </p:nvSpPr>
        <p:spPr bwMode="auto">
          <a:xfrm>
            <a:off x="4356100" y="3573463"/>
            <a:ext cx="504825" cy="5032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4" name="Oval 40"/>
          <p:cNvSpPr>
            <a:spLocks noChangeArrowheads="1"/>
          </p:cNvSpPr>
          <p:nvPr/>
        </p:nvSpPr>
        <p:spPr bwMode="auto">
          <a:xfrm>
            <a:off x="1258888" y="2924175"/>
            <a:ext cx="504825" cy="5032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5" name="Oval 41"/>
          <p:cNvSpPr>
            <a:spLocks noChangeArrowheads="1"/>
          </p:cNvSpPr>
          <p:nvPr/>
        </p:nvSpPr>
        <p:spPr bwMode="auto">
          <a:xfrm>
            <a:off x="2411413" y="3068638"/>
            <a:ext cx="504825" cy="5032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6" name="Oval 42"/>
          <p:cNvSpPr>
            <a:spLocks noChangeArrowheads="1"/>
          </p:cNvSpPr>
          <p:nvPr/>
        </p:nvSpPr>
        <p:spPr bwMode="auto">
          <a:xfrm>
            <a:off x="3563938" y="2997200"/>
            <a:ext cx="504825" cy="5032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7" name="Oval 43"/>
          <p:cNvSpPr>
            <a:spLocks noChangeArrowheads="1"/>
          </p:cNvSpPr>
          <p:nvPr/>
        </p:nvSpPr>
        <p:spPr bwMode="auto">
          <a:xfrm>
            <a:off x="3635375" y="4292600"/>
            <a:ext cx="504825" cy="5032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8" name="Oval 44"/>
          <p:cNvSpPr>
            <a:spLocks noChangeArrowheads="1"/>
          </p:cNvSpPr>
          <p:nvPr/>
        </p:nvSpPr>
        <p:spPr bwMode="auto">
          <a:xfrm>
            <a:off x="2916238" y="4868863"/>
            <a:ext cx="504825" cy="5032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29" name="Oval 45"/>
          <p:cNvSpPr>
            <a:spLocks noChangeArrowheads="1"/>
          </p:cNvSpPr>
          <p:nvPr/>
        </p:nvSpPr>
        <p:spPr bwMode="auto">
          <a:xfrm>
            <a:off x="2700338" y="5734050"/>
            <a:ext cx="504825" cy="5032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6430" name="Oval 46"/>
          <p:cNvSpPr>
            <a:spLocks noChangeArrowheads="1"/>
          </p:cNvSpPr>
          <p:nvPr/>
        </p:nvSpPr>
        <p:spPr bwMode="auto">
          <a:xfrm>
            <a:off x="2051050" y="6165850"/>
            <a:ext cx="504825" cy="5032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6395" name="Picture 11" descr="матрёшка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52863" y="5286375"/>
            <a:ext cx="920750" cy="1557338"/>
          </a:xfrm>
          <a:prstGeom prst="rect">
            <a:avLst/>
          </a:prstGeom>
          <a:noFill/>
        </p:spPr>
      </p:pic>
      <p:pic>
        <p:nvPicPr>
          <p:cNvPr id="16397" name="Picture 13" descr="3292e747357ft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388225" y="5116513"/>
            <a:ext cx="1760538" cy="1760537"/>
          </a:xfrm>
          <a:prstGeom prst="rect">
            <a:avLst/>
          </a:prstGeom>
          <a:noFill/>
        </p:spPr>
      </p:pic>
      <p:sp>
        <p:nvSpPr>
          <p:cNvPr id="16407" name="Oval 23"/>
          <p:cNvSpPr>
            <a:spLocks noChangeArrowheads="1"/>
          </p:cNvSpPr>
          <p:nvPr/>
        </p:nvSpPr>
        <p:spPr bwMode="auto">
          <a:xfrm>
            <a:off x="827088" y="2060575"/>
            <a:ext cx="504825" cy="5032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6388" name="Picture 4" descr="tiutyirtuy">
            <a:hlinkClick r:id="" action="ppaction://macro?name=DragandDrop"/>
          </p:cNvPr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-131763" y="5016500"/>
            <a:ext cx="1466851" cy="19161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0;0"/>
  <p:tag name="КОНЕЧНОЕ ПОЛОЖЕНИЕ" val="391,5;491,62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32;565,75"/>
  <p:tag name="КОНЕЧНОЕ ПОЛОЖЕНИЕ" val="364,375;287,37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54,875;10,75"/>
  <p:tag name="КОНЕЧНОЕ ПОЛОЖЕНИЕ" val="370,5;504,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38,75;327,25"/>
  <p:tag name="КОНЕЧНОЕ ПОЛОЖЕНИЕ" val="309,375;24,87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391,5;5,75"/>
  <p:tag name="КОНЕЧНОЕ ПОЛОЖЕНИЕ" val="62,125;479,12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393,875;583"/>
  <p:tag name="КОНЕЧНОЕ ПОЛОЖЕНИЕ" val="90,25;11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416,25;303,375"/>
  <p:tag name="КОНЕЧНОЕ ПОЛОЖЕНИЕ" val="73,125;605,12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402,875;581,75"/>
  <p:tag name="КОНЕЧНОЕ ПОЛОЖЕНИЕ" val="55,5;393,2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НАЧАЛЬНОЕ ПОЛОЖЕНИЕ" val="395;-10,375"/>
  <p:tag name="КОНЕЧНОЕ ПОЛОЖЕНИЕ" val="52,375;15,5"/>
</p:tagLst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48</Words>
  <Application>Microsoft Office PowerPoint</Application>
  <PresentationFormat>Экран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Оформление по умолчанию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Игра - лабиринт Весёлые дорожки</dc:title>
  <dc:creator>Елена Р</dc:creator>
  <cp:lastModifiedBy>Елена</cp:lastModifiedBy>
  <cp:revision>39</cp:revision>
  <dcterms:created xsi:type="dcterms:W3CDTF">2010-04-23T03:00:43Z</dcterms:created>
  <dcterms:modified xsi:type="dcterms:W3CDTF">2013-10-23T18:52:11Z</dcterms:modified>
</cp:coreProperties>
</file>