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61" r:id="rId5"/>
    <p:sldId id="258" r:id="rId6"/>
    <p:sldId id="262" r:id="rId7"/>
  </p:sldIdLst>
  <p:sldSz cx="9144000" cy="6858000" type="screen4x3"/>
  <p:notesSz cx="6858000" cy="9144000"/>
  <p:custDataLst>
    <p:tags r:id="rId8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1"/>
  <p:clrMru>
    <a:srgbClr val="008000"/>
    <a:srgbClr val="000066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4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13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8ACF36-5CF4-44BE-BDB5-7BD9C93E87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AB9094-9591-41C0-A428-0C53FA5425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C9401C-D26A-4C3E-8C21-6B478F9421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EAEB8C-9EEC-4BD7-93E6-00DFB2FF49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DCFC80-145F-47AD-BDEE-79C156123F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AA286-76B0-4F73-B6BE-93623A7E6E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181A6-7B3D-4BD8-B9D6-571FA25309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B86F7-1510-4B1A-A48D-7DB9C7A873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0FF0EB-D9B2-4D8E-B2D4-3F41F040C00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4F03F6-BEAB-4D15-934C-EE7E336769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B87C8-6FA7-4696-8C54-D582917F26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E313542-20EF-421C-AEA3-412D613B18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Documents%20and%20Settings\User\&#1056;&#1072;&#1073;&#1086;&#1095;&#1080;&#1081;%20&#1089;&#1090;&#1086;&#1083;\&#1079;&#1072;&#1085;&#1103;&#1090;&#1080;&#1077;%2030%20&#1089;&#1077;&#1085;&#1090;&#1103;&#1073;&#1088;&#1103;\&#1084;&#1103;&#1095;&#1080;&#1082;.mp3" TargetMode="Externa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tags" Target="../tags/tag4.xml"/><Relationship Id="rId7" Type="http://schemas.openxmlformats.org/officeDocument/2006/relationships/image" Target="../media/image8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7.png"/><Relationship Id="rId10" Type="http://schemas.openxmlformats.org/officeDocument/2006/relationships/image" Target="../media/image21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0"/>
            <a:ext cx="9144000" cy="2585323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бьют его – не плачет,</a:t>
            </a:r>
          </a:p>
          <a:p>
            <a:pPr algn="ctr">
              <a:defRPr/>
            </a:pPr>
            <a:r>
              <a:rPr lang="ru-RU" sz="54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Веселее только скачет.</a:t>
            </a:r>
          </a:p>
          <a:p>
            <a:pPr algn="ctr">
              <a:defRPr/>
            </a:pP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" name="Рисунок 2" descr="1401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88" y="1857375"/>
            <a:ext cx="4500562" cy="439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7072330" y="5929330"/>
            <a:ext cx="1428760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i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(Мяч.)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2" descr="1442378_vbxnifcloc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Рисунок 5" descr="bd70fb56c4d3t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9300" b="16298"/>
          <a:stretch>
            <a:fillRect/>
          </a:stretch>
        </p:blipFill>
        <p:spPr bwMode="auto">
          <a:xfrm>
            <a:off x="1071563" y="428625"/>
            <a:ext cx="6715125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вал 6"/>
          <p:cNvSpPr/>
          <p:nvPr/>
        </p:nvSpPr>
        <p:spPr>
          <a:xfrm>
            <a:off x="5572125" y="785813"/>
            <a:ext cx="1143000" cy="1214437"/>
          </a:xfrm>
          <a:prstGeom prst="ellipse">
            <a:avLst/>
          </a:prstGeom>
          <a:solidFill>
            <a:srgbClr val="FF0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 rot="19255910">
            <a:off x="1855788" y="1038225"/>
            <a:ext cx="1785937" cy="857250"/>
          </a:xfrm>
          <a:prstGeom prst="ellipse">
            <a:avLst/>
          </a:prstGeom>
          <a:solidFill>
            <a:srgbClr val="FF0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Овал 8"/>
          <p:cNvSpPr/>
          <p:nvPr/>
        </p:nvSpPr>
        <p:spPr>
          <a:xfrm rot="1867664">
            <a:off x="3573463" y="1674813"/>
            <a:ext cx="1114425" cy="588962"/>
          </a:xfrm>
          <a:prstGeom prst="ellipse">
            <a:avLst/>
          </a:prstGeom>
          <a:solidFill>
            <a:srgbClr val="7030A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 rot="20243672">
            <a:off x="5240338" y="2309813"/>
            <a:ext cx="1785937" cy="857250"/>
          </a:xfrm>
          <a:prstGeom prst="ellipse">
            <a:avLst/>
          </a:prstGeom>
          <a:solidFill>
            <a:srgbClr val="008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2714625" y="1928813"/>
            <a:ext cx="1143000" cy="1214437"/>
          </a:xfrm>
          <a:prstGeom prst="ellipse">
            <a:avLst/>
          </a:prstGeom>
          <a:solidFill>
            <a:srgbClr val="FFFF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4000500" y="785813"/>
            <a:ext cx="785813" cy="785812"/>
          </a:xfrm>
          <a:prstGeom prst="ellipse">
            <a:avLst/>
          </a:prstGeom>
          <a:solidFill>
            <a:srgbClr val="008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1785938" y="571500"/>
            <a:ext cx="500062" cy="500063"/>
          </a:xfrm>
          <a:prstGeom prst="ellipse">
            <a:avLst/>
          </a:prstGeom>
          <a:solidFill>
            <a:srgbClr val="008000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Овал 14"/>
          <p:cNvSpPr/>
          <p:nvPr/>
        </p:nvSpPr>
        <p:spPr>
          <a:xfrm rot="1867664">
            <a:off x="1644650" y="2674938"/>
            <a:ext cx="1114425" cy="588962"/>
          </a:xfrm>
          <a:prstGeom prst="ellipse">
            <a:avLst/>
          </a:prstGeom>
          <a:solidFill>
            <a:srgbClr val="00006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Овал 15"/>
          <p:cNvSpPr/>
          <p:nvPr/>
        </p:nvSpPr>
        <p:spPr>
          <a:xfrm rot="7975931">
            <a:off x="4252912" y="2457451"/>
            <a:ext cx="1114425" cy="590550"/>
          </a:xfrm>
          <a:prstGeom prst="ellipse">
            <a:avLst/>
          </a:prstGeom>
          <a:solidFill>
            <a:srgbClr val="000066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Стрелка вправо 16">
            <a:hlinkClick r:id="rId4" action="ppaction://hlinksldjump"/>
          </p:cNvPr>
          <p:cNvSpPr/>
          <p:nvPr/>
        </p:nvSpPr>
        <p:spPr>
          <a:xfrm>
            <a:off x="7429500" y="5929313"/>
            <a:ext cx="1428750" cy="642937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4349" name="Рисунок 17" descr="0_941fc_8524bdca_L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75" y="3286125"/>
            <a:ext cx="1330325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0" name="Рисунок 19" descr="0_941eb_93bda6d4_L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88" y="2357438"/>
            <a:ext cx="3500437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1" name="Рисунок 21" descr="0_9428c_869895e8_S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61913" y="3571875"/>
            <a:ext cx="3776663" cy="354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___new_172278-big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357188"/>
            <a:ext cx="2395537" cy="271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46693_583x600_76424_583x600_1273__100_20_1_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88" y="857250"/>
            <a:ext cx="236061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58035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86500" y="3786188"/>
            <a:ext cx="2262188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1097361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8" y="2500313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46693_583x600_76424_583x600_1273__100_20_1_1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213" y="3716338"/>
            <a:ext cx="2382837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14015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00438" y="4929188"/>
            <a:ext cx="146685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325597-1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57625" y="214313"/>
            <a:ext cx="1847850" cy="174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трелка вправо 10">
            <a:hlinkClick r:id="rId9" action="ppaction://hlinksldjump"/>
          </p:cNvPr>
          <p:cNvSpPr/>
          <p:nvPr/>
        </p:nvSpPr>
        <p:spPr>
          <a:xfrm>
            <a:off x="7215188" y="6159500"/>
            <a:ext cx="1643062" cy="698500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4" descr="Пальчиковая гимнастика «Игрушки»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мячик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316913" y="6021388"/>
            <a:ext cx="65722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4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146" fill="hold"/>
                                        <p:tgtEl>
                                          <p:spTgt spid="184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3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00x600_1315230420_polo-estudy-ru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 descr="1349_0066.jpg"/>
          <p:cNvPicPr>
            <a:picLocks noChangeAspect="1"/>
          </p:cNvPicPr>
          <p:nvPr/>
        </p:nvPicPr>
        <p:blipFill>
          <a:blip r:embed="rId3"/>
          <a:srcRect l="11250"/>
          <a:stretch>
            <a:fillRect/>
          </a:stretch>
        </p:blipFill>
        <p:spPr bwMode="auto">
          <a:xfrm>
            <a:off x="0" y="0"/>
            <a:ext cx="9083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f0ffdbc9e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Рисунок 3" descr="___new_172278-big.png">
            <a:hlinkClick r:id="" action="ppaction://macro?name=DragandDrop"/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3368675" y="601663"/>
            <a:ext cx="1887538" cy="213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Рисунок 6" descr="1097361.png">
            <a:hlinkClick r:id="" action="ppaction://macro?name=DragandDrop"/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611188" y="908050"/>
            <a:ext cx="1362075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Рисунок 4" descr="46693_583x600_76424_583x600_1273__100_20_1_1.png">
            <a:hlinkClick r:id="" action="ppaction://macro?name=DragandDrop"/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6372225" y="404813"/>
            <a:ext cx="2360613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Рисунок 19" descr="a01bfb8af81b.png"/>
          <p:cNvPicPr>
            <a:picLocks noChangeAspect="1" noChangeArrowheads="1"/>
          </p:cNvPicPr>
          <p:nvPr/>
        </p:nvPicPr>
        <p:blipFill>
          <a:blip r:embed="rId8"/>
          <a:srcRect t="27000" b="12500"/>
          <a:stretch>
            <a:fillRect/>
          </a:stretch>
        </p:blipFill>
        <p:spPr bwMode="auto">
          <a:xfrm>
            <a:off x="250825" y="5589588"/>
            <a:ext cx="2357438" cy="88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Рисунок 21" descr="a01bfb8af81b.png"/>
          <p:cNvPicPr>
            <a:picLocks noChangeAspect="1" noChangeArrowheads="1"/>
          </p:cNvPicPr>
          <p:nvPr/>
        </p:nvPicPr>
        <p:blipFill>
          <a:blip r:embed="rId9"/>
          <a:srcRect t="27000" b="12500"/>
          <a:stretch>
            <a:fillRect/>
          </a:stretch>
        </p:blipFill>
        <p:spPr bwMode="auto">
          <a:xfrm>
            <a:off x="6659563" y="5805488"/>
            <a:ext cx="1857375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Рисунок 22" descr="a01bfb8af81b.png"/>
          <p:cNvPicPr>
            <a:picLocks noChangeAspect="1" noChangeArrowheads="1"/>
          </p:cNvPicPr>
          <p:nvPr/>
        </p:nvPicPr>
        <p:blipFill>
          <a:blip r:embed="rId10"/>
          <a:srcRect t="27000" b="12500"/>
          <a:stretch>
            <a:fillRect/>
          </a:stretch>
        </p:blipFill>
        <p:spPr bwMode="auto">
          <a:xfrm>
            <a:off x="3851275" y="5734050"/>
            <a:ext cx="1357313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9b7efa9f8b746aceec25676e124d5f08848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47,375;265,25"/>
  <p:tag name="КОНЕЧНОЕ ПОЛОЖЕНИЕ" val="351;523,87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71,5;48,125"/>
  <p:tag name="КОНЕЧНОЕ ПОЛОЖЕНИЕ" val="383,75;303,37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27,375;501,625"/>
  <p:tag name="КОНЕЧНОЕ ПОЛОЖЕНИЕ" val="310,625;19,875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</TotalTime>
  <Words>0</Words>
  <Application>Microsoft Office PowerPoint</Application>
  <PresentationFormat>Экран (4:3)</PresentationFormat>
  <Paragraphs>0</Paragraphs>
  <Slides>6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Calibri</vt:lpstr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ghtptynfwbz r pfyznb. VZX</dc:title>
  <dc:creator>Романова Елена</dc:creator>
  <cp:lastModifiedBy>Хозяин</cp:lastModifiedBy>
  <cp:revision>45</cp:revision>
  <dcterms:created xsi:type="dcterms:W3CDTF">2010-04-23T03:00:43Z</dcterms:created>
  <dcterms:modified xsi:type="dcterms:W3CDTF">2013-10-19T13:05:34Z</dcterms:modified>
</cp:coreProperties>
</file>